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84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56B3B-AE1B-4354-8AF6-51CFD6DCD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22CCA1-0972-4D08-ACB6-4EFD7022A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9CB302-FCEE-4707-8D8E-92148E63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385D2C-AE19-4B1E-8113-30A412B92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DAEF2E-83E8-409E-8E9B-F6C5C11F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79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C6DB9-DF22-43B9-B60F-421D7E2E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7A94F5-6E96-4831-80BC-74E9ACE6B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DB95A0-E587-4A3E-99E9-275EE0DF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07B3AE-64EF-47B5-87FD-24519985E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B85263-1C88-462C-9562-017A1249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68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EB1DB12-91DF-43F0-B796-53066B40B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90018C-63F8-403D-A390-998CA4C76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C227F2-58EF-4929-9DE4-8F1AE434F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7C1A67-7737-43DB-A948-D90B006F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6B3DFB-E099-4757-8218-2690027C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24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1ADC0A-0372-4FEF-B6F7-B36C8BB8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60EB73-F8E2-40BD-88FE-CB5E0909D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08A95E-D91A-4955-BD09-98F580D2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67F560-AD02-435C-98F2-FF91F7BF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8F0319-5172-430C-B4D2-CB6E5375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10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6B18E-9E93-478A-B7DA-401F50B4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4EEA12-23C4-4A52-8717-398C7614B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986CEF-77A4-4ED9-A9E0-CA3D7513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B5C77C-2A46-4C0F-8300-41EF7490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2606DB-A359-4F22-8578-8151F4CE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06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C40F84-1A25-490F-B96E-0532E39D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04A46F-0CC1-4405-96BF-39951D95D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4B267C-25C7-4FB1-85F3-9DAC83E57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D01B42-80CF-4297-BFEB-241DC4BEB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C5ED48-68B3-4A48-ADC7-D0C8F758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85E0C5-98B0-42DC-81EC-9F47DC0A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46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1F64D-D81B-459A-BBCF-3D90B885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A86261-5CB6-4DA8-8A28-E1A04CCDE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8BC5ED-D61F-4951-9AEF-3A1FB8BB2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8098339-7297-4564-80C1-81D8283B7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BC8EBE-EB1D-41DC-B32C-45847521D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4B9C803-F946-43CE-8224-EFB80D20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EDCD75-18F6-4D2B-9DB5-40723A0E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205C487-E025-4800-80DA-60EA51CF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1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80C92-BAFA-481B-9472-8FB8C6F9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346368-CEF4-4A37-8539-940E9F4A9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C5A692-450C-4E7C-B388-6BE85FA4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CECBE1-504E-4A7D-A134-E4BAD3F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94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450973E-6F78-4A1C-97B5-037EDCAF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A527C5-E175-4760-84D1-38F3A53C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20EC128-632A-4038-B063-B21827DE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50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7462F4-5EFB-4BDF-8135-62669087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B33639-0431-4484-9B4B-B28598D1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A95FA5-35A2-4730-9EE6-6FA420F11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4871A5-44BF-4C54-8FFE-A484A1E3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527CF6-1AF1-4CFB-88F8-49E4FD792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4C64DD-7F9E-46F6-969D-204D6C3C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66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1A738-6FD1-454D-AE37-78ADB223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874ED7-95DF-467B-9BB1-2B7656313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0A3F62-17A6-4100-9AA2-CE6FB3FAF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26879F-A6D1-4B07-B05C-D450D7A5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FA072A-0196-4996-B333-572B3BE6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64444D-2828-421F-8E2C-581923AB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47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FD50B47-922A-4F95-83FD-D3991477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73BC4C-2CCE-4BCD-9D90-1AD2941AB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633362-DF91-492D-9FBC-1513CA07FA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8198-BC90-4278-9F65-C9DC30E00248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EB24D9-2D0E-4A34-8673-8E885BCC2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76FECD-353D-4B27-8C3F-2243DE08E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2683-F1ED-43F3-B33E-B331822E5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3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A42C1-BB9D-4818-86A5-9C8EA31D7D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3B1978-87CE-4FAE-A5AD-DC689FEDEA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C911BAD-8ECC-49CF-B155-66FC1196A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51654"/>
              </p:ext>
            </p:extLst>
          </p:nvPr>
        </p:nvGraphicFramePr>
        <p:xfrm>
          <a:off x="0" y="0"/>
          <a:ext cx="12192000" cy="6858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2285">
                  <a:extLst>
                    <a:ext uri="{9D8B030D-6E8A-4147-A177-3AD203B41FA5}">
                      <a16:colId xmlns:a16="http://schemas.microsoft.com/office/drawing/2014/main" val="2348462616"/>
                    </a:ext>
                  </a:extLst>
                </a:gridCol>
                <a:gridCol w="6157597">
                  <a:extLst>
                    <a:ext uri="{9D8B030D-6E8A-4147-A177-3AD203B41FA5}">
                      <a16:colId xmlns:a16="http://schemas.microsoft.com/office/drawing/2014/main" val="2579806786"/>
                    </a:ext>
                  </a:extLst>
                </a:gridCol>
                <a:gridCol w="4092118">
                  <a:extLst>
                    <a:ext uri="{9D8B030D-6E8A-4147-A177-3AD203B41FA5}">
                      <a16:colId xmlns:a16="http://schemas.microsoft.com/office/drawing/2014/main" val="481476747"/>
                    </a:ext>
                  </a:extLst>
                </a:gridCol>
              </a:tblGrid>
              <a:tr h="670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Datum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Wettkampf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Ort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ctr"/>
                </a:tc>
                <a:extLst>
                  <a:ext uri="{0D108BD9-81ED-4DB2-BD59-A6C34878D82A}">
                    <a16:rowId xmlns:a16="http://schemas.microsoft.com/office/drawing/2014/main" val="3536569431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30.04.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KM Einzel Lauf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Egelsbach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2337620367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01.05.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KM Einzel Technik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Groß-Gerau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3384298310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21./22.05.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SHM Einzel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Darmstadt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4174393626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28.05.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SHM Block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Erbach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1802579317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11./12.06.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HM Aktive/U18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Darmstadt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4156628927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16.06.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HM Lang- und Kurzstaffel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Marburg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3916089654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18./19.06.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SDM U23/U16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3859762672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25./26.06.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HM U20/U16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Darmstadt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3945063909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02./03.07.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HM Block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Neu-Isenburg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788675149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23./24.07.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SDM Aktive/U18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1153477512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23./24.07.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HM Mehrkampf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Darmstadt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624603826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18.09.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KM/SHM Mehrkampf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Rüsselsheim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015" marR="35015" marT="0" marB="0" anchor="b"/>
                </a:tc>
                <a:extLst>
                  <a:ext uri="{0D108BD9-81ED-4DB2-BD59-A6C34878D82A}">
                    <a16:rowId xmlns:a16="http://schemas.microsoft.com/office/drawing/2014/main" val="171546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70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Dieter Ruckelshausen</dc:creator>
  <cp:lastModifiedBy>Dieter Ruckelshausen</cp:lastModifiedBy>
  <cp:revision>1</cp:revision>
  <dcterms:created xsi:type="dcterms:W3CDTF">2022-03-17T08:19:00Z</dcterms:created>
  <dcterms:modified xsi:type="dcterms:W3CDTF">2022-03-17T08:19:59Z</dcterms:modified>
</cp:coreProperties>
</file>