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102" y="6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51F024-FE6E-4726-82B5-976244045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CF174D0-59C6-4171-A628-40AB93B3A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EAF22C-BFAA-4823-92B3-4D1110DD2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73B71A-7EAA-4CB7-B3F9-DF3D46E09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935636-7B89-46DA-AD0B-FD52460F6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275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0F69A-6049-4BEA-8892-97F3F0642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D587988-5BD8-45BF-A467-61D8649BE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890755-5A20-4B9D-8455-1A86C54E8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59B51E-74D5-40AF-8E73-BA84FAC26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42E6B0-1D30-4CCE-8CD2-E2E27077C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78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50EDA76-7CB1-4D65-B005-352B8892B3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4253072-ED9D-4EF4-A4DF-421F896B5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EF0913-BDA5-4EED-A0B7-659D312A4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A6E12A-8D52-4F3F-930B-E2B7F2005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ABD9ED-9331-415E-A379-86043C11F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92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42FF09-2D8A-4A89-AB85-4500AD37E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ACFF8D-01F6-4793-A2BA-E58EE7552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68696B-156C-492B-B61F-5D9D7E6D4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9990684-74C6-49E9-90F1-CBD5554A1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42C7CE-49C0-42F5-9010-55406820D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026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29D6AD-DA6C-4062-99A4-93E754C3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26E0BAD-B8DA-46BD-9381-8A7872390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EE92E5-B2CD-4CE1-80FB-46567F8F1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0F9EB4-945F-47FF-8890-8A60A86DC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A0BD47-ACB6-461D-B943-4F43B82AD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523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1D6EF-3F72-450B-936A-014B898B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38EB34-EF65-476A-A3AD-7AB5D5BA9A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DDD5446-44CF-4158-80A0-6F77F9035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DFB0E42-7CD2-4800-B3F3-358C860BC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9F210FD-8A34-48F6-912B-190261DEA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3C86922-C2B7-4270-B74E-4484A7AEE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3468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01E1A4-A611-4B6C-9CC6-013ECC132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958032-34C6-4796-9F12-690C1AB9E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9590CE9-AEBD-48CA-AAB7-53A03BFA2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209AD3C-C0AD-4D57-B4FA-CCCFB0906D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135BEF1-DCBB-4232-A84D-77E4834A7D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3EB70FA-7154-46B6-B545-F4FA55100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D5993F6-988D-49B9-9EEC-A7BEAD853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F480961-1D1E-4026-90DE-5D90CB3F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2285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F0203E-6CFB-40D2-BEE4-62FD7345F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C711DC0-BFAD-4796-93E3-5DE236092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9ADC40F-D03F-4E0E-AF75-37ECB9F0E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EB6082-4188-4204-B3FD-790FF871C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711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3674ACB-4B2B-40C3-A2F2-A090DBEBD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48DFBF0-105A-4640-BFF8-59F49ADEF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E157B2-9634-4DB7-9BFE-78B550FE5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4674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004445-51BE-472A-A693-F8FC9199A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96FEC8-AE9C-4E6B-9FD6-5FBDA4848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D985E7C-8EC7-437D-88DF-44479FE0F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D0839A6-E9BC-4878-B572-3CBD07ECC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A1F78C-11D3-468D-899A-06EC97AB0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6C4DFA-04C0-406D-9124-B36759D90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835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3567A8-C391-43EA-84FC-A5856D6C4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9F4E670-00BA-4FBC-BF08-5CA40E2036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5B4D84-171D-4A82-B1C9-32D0D18809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B3482BB-78C4-4549-A3E5-1AD950005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B1BDC93-7F6E-4F5A-A1B2-3ADEFFB83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5E7135-2884-429D-B301-68A56E47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625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6B6444E-3871-4B5F-B5E3-3755DC302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59CEF2A-68F0-441E-919B-77A58A98D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E106F5-E64E-4661-A999-EBA67B5611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D542B-6EC8-4151-B945-F984AB496DB6}" type="datetimeFigureOut">
              <a:rPr lang="de-DE" smtClean="0"/>
              <a:t>17.03.2022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B093CD-88E8-4AD4-880C-EF26F964F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1C3ACC-7915-44BB-B8A5-F90865359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466FD-4F88-49EF-A33B-85FD867DEF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BF0CB3-BD92-4E49-BF84-F22B204E57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50E087F-8D6F-4A4E-85DA-33741322E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0433" y="0"/>
            <a:ext cx="9144000" cy="827882"/>
          </a:xfrm>
        </p:spPr>
        <p:txBody>
          <a:bodyPr>
            <a:normAutofit/>
          </a:bodyPr>
          <a:lstStyle/>
          <a:p>
            <a:r>
              <a:rPr lang="de-DE" sz="4800" b="1" dirty="0">
                <a:solidFill>
                  <a:srgbClr val="FF0000"/>
                </a:solidFill>
              </a:rPr>
              <a:t>Sommertrainingsplan LG BEC 2022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921EA0A-DD28-48C4-9725-B55D2A99C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205" y="827881"/>
            <a:ext cx="10099589" cy="606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052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Dieter Ruckelshausen</dc:creator>
  <cp:lastModifiedBy>Dieter Ruckelshausen</cp:lastModifiedBy>
  <cp:revision>1</cp:revision>
  <cp:lastPrinted>2022-03-17T08:16:34Z</cp:lastPrinted>
  <dcterms:created xsi:type="dcterms:W3CDTF">2022-03-17T08:12:28Z</dcterms:created>
  <dcterms:modified xsi:type="dcterms:W3CDTF">2022-03-17T08:18:03Z</dcterms:modified>
</cp:coreProperties>
</file>