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0" autoAdjust="0"/>
    <p:restoredTop sz="94696" autoAdjust="0"/>
  </p:normalViewPr>
  <p:slideViewPr>
    <p:cSldViewPr snapToGrid="0" showGuides="1">
      <p:cViewPr varScale="1">
        <p:scale>
          <a:sx n="116" d="100"/>
          <a:sy n="116" d="100"/>
        </p:scale>
        <p:origin x="102" y="450"/>
      </p:cViewPr>
      <p:guideLst>
        <p:guide orient="horz" pos="4320"/>
        <p:guide pos="76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9F7B8C-4809-482F-A39C-B287290556B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5EBA77B-DBEA-458B-909B-A80055318B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3F37CCD-27A2-4692-BF11-10D960101B6F}"/>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FE0677D1-3591-4E31-81BB-40F6A0019E1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750DFE7-5973-4F84-9B4D-3FFCD2D714D9}"/>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30487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DF123-B04D-425B-ABE3-0DA52CA843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C7B0C9E1-67D9-4818-8716-3D8611189D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EF38299-73FF-4A23-85DC-060DBEDBC0A1}"/>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FEA96324-3C89-490A-AF3E-91287F3D7AA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E2FA31E-28B4-4E8C-BFDF-65E2B3BA5969}"/>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4015951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448CBA2-D4E5-4B1E-B1F0-FCB9A8DA955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E4A5E65-8DF8-4910-8F63-D1BBA80CD9A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618902F-2E86-4010-9225-543F2DE6AD44}"/>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AEC7A90F-9491-4709-87A4-85AAFC6933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BCD9ACC-40D1-4D39-A2A7-EE82C495E3D4}"/>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145625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8E21B4-2F0D-475D-8319-8F2CD6737BC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64E6859-B6F4-4D3E-9407-07E38E31A15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89E0B7C-57B2-4757-9B74-8AE436FF9F1E}"/>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322104A8-3BDA-4002-858E-E8F5564300A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2CCB19-DA0E-47BF-8A6E-63B67CCF3775}"/>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96565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356611-E9FC-4CFC-B64C-CD995A8340A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7D01A1C-BD57-4E62-A103-16B87A967D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6FDA941-41B5-4D30-9D84-48C3F99AD98B}"/>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24818BC9-DCB0-4FEC-B335-B58A87DEB49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042BC33-CB03-4423-ACA6-E856D9A291C6}"/>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413520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B2D7F9-6BB5-4556-B6F2-10E1EC82ADA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51D9E5F-A29B-40C4-9DC7-4ED88048557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2744E48-95BB-48EA-ADAD-7857A32A191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575B794F-0262-4DA5-9269-A2544D2C5DFE}"/>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6" name="Fußzeilenplatzhalter 5">
            <a:extLst>
              <a:ext uri="{FF2B5EF4-FFF2-40B4-BE49-F238E27FC236}">
                <a16:creationId xmlns:a16="http://schemas.microsoft.com/office/drawing/2014/main" id="{1B1204B4-C30F-4CAA-8934-9F3611274B7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D93AD25-4CB8-42D3-8D74-391D5AD805ED}"/>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2517447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1C8A96-6BB7-4A2D-8815-297AEC9D38A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B0C44B7-DC74-47E0-8207-DA3217C524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B747E35-ED6F-45D3-AA31-FF03E0250F64}"/>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A0DDB11-14AF-4C6B-B28B-7B937261AA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77F20AE-F4D7-4AC8-9E3D-65120B08A0D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416E0772-6B03-4290-AC95-6E5A38B7CDE3}"/>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8" name="Fußzeilenplatzhalter 7">
            <a:extLst>
              <a:ext uri="{FF2B5EF4-FFF2-40B4-BE49-F238E27FC236}">
                <a16:creationId xmlns:a16="http://schemas.microsoft.com/office/drawing/2014/main" id="{74F8DDA6-EDF3-45D1-B942-B024915B9D7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90D3A9A-2128-46B2-AAAC-3F25C11C4148}"/>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178667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E5C264-1798-489D-B221-5BAEC541EED7}"/>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9065C24-9EF0-4CF7-AED7-E0D4E356AC82}"/>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4" name="Fußzeilenplatzhalter 3">
            <a:extLst>
              <a:ext uri="{FF2B5EF4-FFF2-40B4-BE49-F238E27FC236}">
                <a16:creationId xmlns:a16="http://schemas.microsoft.com/office/drawing/2014/main" id="{53F9F4A2-43C1-4B52-8A6A-86EF1CDC518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F035932D-2D1E-4185-B0D3-FD19B39DCE01}"/>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1891218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EA7D0DB-3C35-45BC-B52A-9BC88509BDC1}"/>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3" name="Fußzeilenplatzhalter 2">
            <a:extLst>
              <a:ext uri="{FF2B5EF4-FFF2-40B4-BE49-F238E27FC236}">
                <a16:creationId xmlns:a16="http://schemas.microsoft.com/office/drawing/2014/main" id="{EB990169-4334-4750-BB6A-31C3BE1BB36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263E5DF0-2C99-4663-AD41-C3401CA3579D}"/>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2150941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0DD48-283F-4F1D-ADC2-45B03092156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32C89D3-3034-4AA1-81C7-5CD4BFD378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360E17D-5FE4-41FD-A4CE-19878B89C9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892DEA5-D4EA-408F-9F7E-F86F17D9EA71}"/>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6" name="Fußzeilenplatzhalter 5">
            <a:extLst>
              <a:ext uri="{FF2B5EF4-FFF2-40B4-BE49-F238E27FC236}">
                <a16:creationId xmlns:a16="http://schemas.microsoft.com/office/drawing/2014/main" id="{2FADAE06-F993-45AD-B2C6-C54C537F8F0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D7395C2-8955-471D-AD03-8A68A6E85868}"/>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746726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7B5C83-9B0A-4B72-8F45-51BCA068BCA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52C90DC-B918-427F-8BA5-D8BEB8EBC8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A0826C7-0FFB-4C79-AB18-B25C17D69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0EDF01F-5B26-4837-A0A4-B33278296B08}"/>
              </a:ext>
            </a:extLst>
          </p:cNvPr>
          <p:cNvSpPr>
            <a:spLocks noGrp="1"/>
          </p:cNvSpPr>
          <p:nvPr>
            <p:ph type="dt" sz="half" idx="10"/>
          </p:nvPr>
        </p:nvSpPr>
        <p:spPr/>
        <p:txBody>
          <a:bodyPr/>
          <a:lstStyle/>
          <a:p>
            <a:fld id="{37B00D24-5976-4448-8F6F-CF84074B60ED}" type="datetimeFigureOut">
              <a:rPr lang="de-DE" smtClean="0"/>
              <a:t>22.10.2021</a:t>
            </a:fld>
            <a:endParaRPr lang="de-DE"/>
          </a:p>
        </p:txBody>
      </p:sp>
      <p:sp>
        <p:nvSpPr>
          <p:cNvPr id="6" name="Fußzeilenplatzhalter 5">
            <a:extLst>
              <a:ext uri="{FF2B5EF4-FFF2-40B4-BE49-F238E27FC236}">
                <a16:creationId xmlns:a16="http://schemas.microsoft.com/office/drawing/2014/main" id="{C6FA54BF-02CE-4061-BAB9-C2FFC69BB73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03A9102-9FF8-4F62-8BC7-C7F6080044C4}"/>
              </a:ext>
            </a:extLst>
          </p:cNvPr>
          <p:cNvSpPr>
            <a:spLocks noGrp="1"/>
          </p:cNvSpPr>
          <p:nvPr>
            <p:ph type="sldNum" sz="quarter" idx="12"/>
          </p:nvPr>
        </p:nvSpPr>
        <p:spPr/>
        <p:txBody>
          <a:bodyPr/>
          <a:lstStyle/>
          <a:p>
            <a:fld id="{56E32D81-14FC-464D-B50B-09B67968E625}" type="slidenum">
              <a:rPr lang="de-DE" smtClean="0"/>
              <a:t>‹Nr.›</a:t>
            </a:fld>
            <a:endParaRPr lang="de-DE"/>
          </a:p>
        </p:txBody>
      </p:sp>
    </p:spTree>
    <p:extLst>
      <p:ext uri="{BB962C8B-B14F-4D97-AF65-F5344CB8AC3E}">
        <p14:creationId xmlns:p14="http://schemas.microsoft.com/office/powerpoint/2010/main" val="3977218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420FB69-E515-4762-816B-DFC748882E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FA98567-A60D-43A7-9FA0-E1257ED98A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AF3FC27-25A4-4421-85AE-4436FD594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00D24-5976-4448-8F6F-CF84074B60ED}" type="datetimeFigureOut">
              <a:rPr lang="de-DE" smtClean="0"/>
              <a:t>22.10.2021</a:t>
            </a:fld>
            <a:endParaRPr lang="de-DE"/>
          </a:p>
        </p:txBody>
      </p:sp>
      <p:sp>
        <p:nvSpPr>
          <p:cNvPr id="5" name="Fußzeilenplatzhalter 4">
            <a:extLst>
              <a:ext uri="{FF2B5EF4-FFF2-40B4-BE49-F238E27FC236}">
                <a16:creationId xmlns:a16="http://schemas.microsoft.com/office/drawing/2014/main" id="{D495D16F-43BD-40B8-9FDF-5666DEA3B3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AAF4517-092D-4025-A8A1-7CFD338F2C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32D81-14FC-464D-B50B-09B67968E625}" type="slidenum">
              <a:rPr lang="de-DE" smtClean="0"/>
              <a:t>‹Nr.›</a:t>
            </a:fld>
            <a:endParaRPr lang="de-DE"/>
          </a:p>
        </p:txBody>
      </p:sp>
    </p:spTree>
    <p:extLst>
      <p:ext uri="{BB962C8B-B14F-4D97-AF65-F5344CB8AC3E}">
        <p14:creationId xmlns:p14="http://schemas.microsoft.com/office/powerpoint/2010/main" val="711413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E19EA-C33F-4F32-96D6-5F71C5BDEB30}"/>
              </a:ext>
            </a:extLst>
          </p:cNvPr>
          <p:cNvSpPr>
            <a:spLocks noGrp="1"/>
          </p:cNvSpPr>
          <p:nvPr>
            <p:ph type="ctrTitle"/>
          </p:nvPr>
        </p:nvSpPr>
        <p:spPr>
          <a:xfrm>
            <a:off x="7287883" y="479687"/>
            <a:ext cx="2999029" cy="4831188"/>
          </a:xfrm>
        </p:spPr>
        <p:txBody>
          <a:bodyPr>
            <a:normAutofit fontScale="90000"/>
          </a:bodyPr>
          <a:lstStyle/>
          <a:p>
            <a:pPr algn="l">
              <a:lnSpc>
                <a:spcPct val="107000"/>
              </a:lnSpc>
              <a:spcAft>
                <a:spcPts val="800"/>
              </a:spcAft>
            </a:pPr>
            <a:r>
              <a:rPr lang="de-DE"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br>
              <a:rPr lang="de-DE" sz="18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Zeitplan:</a:t>
            </a:r>
            <a:br>
              <a:rPr lang="de-DE" sz="1400" b="1" dirty="0">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9:30 Uhr	Hallenöffnung</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10:00 Uhr	Eltern-Kinderturnen</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10:30 Uhr	Purzelturnen 3 Jahre</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11:00 Uhr	Tanzzwerge</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11:30 Uhr	Purzelturnen 4 Jahre</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12:00 – 13:00 Uhr Mittagspause</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13:00 Uhr	Mädchenturnen 1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13:30 Uhr	Rope Skipping </a:t>
            </a:r>
            <a:r>
              <a:rPr lang="de-DE" sz="1400" b="1" dirty="0" err="1">
                <a:effectLst/>
                <a:latin typeface="Calibri" panose="020F0502020204030204" pitchFamily="34" charset="0"/>
                <a:ea typeface="Calibri" panose="020F0502020204030204" pitchFamily="34" charset="0"/>
                <a:cs typeface="Times New Roman" panose="02020603050405020304" pitchFamily="18" charset="0"/>
              </a:rPr>
              <a:t>Minifrogs</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14:00 Uhr	Bubenturnen</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14:30 Uhr	Mädchen Förderturnen</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15:00 Uhr – 15:30 Uhr Kaffeepause</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15:30 Uhr	Mädchenturnen 2 und 4</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16:00 Uhr	Jazz-Mäuse </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16:30 Uhr	Mädchenturnen 3 und 5</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r>
              <a:rPr lang="de-DE" sz="1400" b="1" dirty="0">
                <a:effectLst/>
                <a:latin typeface="Calibri" panose="020F0502020204030204" pitchFamily="34" charset="0"/>
                <a:ea typeface="Calibri" panose="020F0502020204030204" pitchFamily="34" charset="0"/>
                <a:cs typeface="Times New Roman" panose="02020603050405020304" pitchFamily="18" charset="0"/>
              </a:rPr>
              <a:t>17:00 Uhr	Leistungsturnen weiblich</a:t>
            </a:r>
            <a:br>
              <a:rPr lang="de-DE" sz="1400" dirty="0">
                <a:effectLst/>
                <a:latin typeface="Calibri" panose="020F0502020204030204" pitchFamily="34" charset="0"/>
                <a:ea typeface="Calibri" panose="020F0502020204030204" pitchFamily="34" charset="0"/>
                <a:cs typeface="Times New Roman" panose="02020603050405020304" pitchFamily="18" charset="0"/>
              </a:rPr>
            </a:br>
            <a:endParaRPr lang="de-DE" sz="1400" dirty="0"/>
          </a:p>
        </p:txBody>
      </p:sp>
      <p:sp>
        <p:nvSpPr>
          <p:cNvPr id="3" name="Untertitel 2">
            <a:extLst>
              <a:ext uri="{FF2B5EF4-FFF2-40B4-BE49-F238E27FC236}">
                <a16:creationId xmlns:a16="http://schemas.microsoft.com/office/drawing/2014/main" id="{367D2EF5-C323-4459-AE7B-DF7242AE4EF9}"/>
              </a:ext>
            </a:extLst>
          </p:cNvPr>
          <p:cNvSpPr>
            <a:spLocks noGrp="1"/>
          </p:cNvSpPr>
          <p:nvPr>
            <p:ph type="subTitle" idx="1"/>
          </p:nvPr>
        </p:nvSpPr>
        <p:spPr>
          <a:xfrm>
            <a:off x="209549" y="1729946"/>
            <a:ext cx="5886451" cy="3841229"/>
          </a:xfrm>
        </p:spPr>
        <p:txBody>
          <a:bodyPr>
            <a:normAutofit fontScale="47500" lnSpcReduction="20000"/>
          </a:bodyPr>
          <a:lstStyle/>
          <a:p>
            <a:pPr algn="l">
              <a:lnSpc>
                <a:spcPct val="107000"/>
              </a:lnSpc>
              <a:spcAft>
                <a:spcPts val="800"/>
              </a:spcAft>
            </a:pPr>
            <a:r>
              <a:rPr lang="de-DE" sz="2700" b="1" dirty="0">
                <a:effectLst/>
                <a:latin typeface="Calibri" panose="020F0502020204030204" pitchFamily="34" charset="0"/>
                <a:ea typeface="Calibri" panose="020F0502020204030204" pitchFamily="34" charset="0"/>
                <a:cs typeface="Times New Roman" panose="02020603050405020304" pitchFamily="18" charset="0"/>
              </a:rPr>
              <a:t>Unsere Turnshow kann in diesem Jahr </a:t>
            </a:r>
            <a:r>
              <a:rPr lang="de-DE" sz="2700" b="1" dirty="0" err="1">
                <a:effectLst/>
                <a:latin typeface="Calibri" panose="020F0502020204030204" pitchFamily="34" charset="0"/>
                <a:ea typeface="Calibri" panose="020F0502020204030204" pitchFamily="34" charset="0"/>
                <a:cs typeface="Times New Roman" panose="02020603050405020304" pitchFamily="18" charset="0"/>
              </a:rPr>
              <a:t>coronabedingt</a:t>
            </a:r>
            <a:r>
              <a:rPr lang="de-DE" sz="2700" b="1" dirty="0">
                <a:effectLst/>
                <a:latin typeface="Calibri" panose="020F0502020204030204" pitchFamily="34" charset="0"/>
                <a:ea typeface="Calibri" panose="020F0502020204030204" pitchFamily="34" charset="0"/>
                <a:cs typeface="Times New Roman" panose="02020603050405020304" pitchFamily="18" charset="0"/>
              </a:rPr>
              <a:t> nicht wie gewohnt stattfinden. Daher haben wir uns entschlossen, an dem vom deutschen Turnerbund angebotenen „Kinder Joy </a:t>
            </a:r>
            <a:r>
              <a:rPr lang="de-DE" sz="2700" b="1" dirty="0" err="1">
                <a:effectLst/>
                <a:latin typeface="Calibri" panose="020F0502020204030204" pitchFamily="34" charset="0"/>
                <a:ea typeface="Calibri" panose="020F0502020204030204" pitchFamily="34" charset="0"/>
                <a:cs typeface="Times New Roman" panose="02020603050405020304" pitchFamily="18" charset="0"/>
              </a:rPr>
              <a:t>of</a:t>
            </a:r>
            <a:r>
              <a:rPr lang="de-DE" sz="2700" b="1" dirty="0">
                <a:effectLst/>
                <a:latin typeface="Calibri" panose="020F0502020204030204" pitchFamily="34" charset="0"/>
                <a:ea typeface="Calibri" panose="020F0502020204030204" pitchFamily="34" charset="0"/>
                <a:cs typeface="Times New Roman" panose="02020603050405020304" pitchFamily="18" charset="0"/>
              </a:rPr>
              <a:t> Moving Tag des Kinderturnens“ teilzunehmen.</a:t>
            </a:r>
          </a:p>
          <a:p>
            <a:pPr algn="l">
              <a:lnSpc>
                <a:spcPct val="107000"/>
              </a:lnSpc>
              <a:spcAft>
                <a:spcPts val="800"/>
              </a:spcAft>
            </a:pPr>
            <a:r>
              <a:rPr lang="de-DE" sz="2700" b="1" dirty="0">
                <a:effectLst/>
                <a:latin typeface="Calibri" panose="020F0502020204030204" pitchFamily="34" charset="0"/>
                <a:ea typeface="Calibri" panose="020F0502020204030204" pitchFamily="34" charset="0"/>
                <a:cs typeface="Times New Roman" panose="02020603050405020304" pitchFamily="18" charset="0"/>
              </a:rPr>
              <a:t>Alle unsere Gruppen der Turnabteilung werden an diesem Tag kleine Ausschnitte aus ihren Turnstunden vorführen und ihr Können zeigen.  Da im letzten Jahr keine Turnshow und auch keine Wettkämpfe stattfinden konnten, möchten wir den Kindern einfach mal die Möglichkeit geben sich zu präsentieren. Diese Veranstaltung ist für die Eltern und Großeltern der Kinder. Sie wird unter den 3G-Regeln stattfinden, wir bitten diese zu beachten. Das Betreten und Verlassen der Halle nur mit Maske und bitte nur auf den gekennzeichneten Bänken Platz nehmen. Für die Kinder zählt wie beim Training das Schultestheft.</a:t>
            </a:r>
          </a:p>
          <a:p>
            <a:pPr algn="l">
              <a:lnSpc>
                <a:spcPct val="107000"/>
              </a:lnSpc>
              <a:spcAft>
                <a:spcPts val="800"/>
              </a:spcAft>
            </a:pPr>
            <a:r>
              <a:rPr lang="de-DE" sz="2700" b="1" dirty="0">
                <a:effectLst/>
                <a:latin typeface="Calibri" panose="020F0502020204030204" pitchFamily="34" charset="0"/>
                <a:ea typeface="Calibri" panose="020F0502020204030204" pitchFamily="34" charset="0"/>
                <a:cs typeface="Times New Roman" panose="02020603050405020304" pitchFamily="18" charset="0"/>
              </a:rPr>
              <a:t>Die Veranstaltung beginnt um 10:00 Uhr und wird gegen 17:00 Uhr enden. Es wird geturnt, getanzt und Seil gesprungen. Wir haben die Vorführungen in 3 Blöcke aufgeteilt, um die Abstandsreglungen einhalten zu können. Getränke, Kuchen und Laugenstangen werden in einem Pavillon vor der Sporthalle angeboten.</a:t>
            </a:r>
          </a:p>
          <a:p>
            <a:endParaRPr lang="de-DE" dirty="0"/>
          </a:p>
        </p:txBody>
      </p:sp>
      <p:pic>
        <p:nvPicPr>
          <p:cNvPr id="4" name="Grafik 3">
            <a:extLst>
              <a:ext uri="{FF2B5EF4-FFF2-40B4-BE49-F238E27FC236}">
                <a16:creationId xmlns:a16="http://schemas.microsoft.com/office/drawing/2014/main" id="{634A0958-E6F0-405F-B7B0-A8732123F2A6}"/>
              </a:ext>
            </a:extLst>
          </p:cNvPr>
          <p:cNvPicPr/>
          <p:nvPr/>
        </p:nvPicPr>
        <p:blipFill>
          <a:blip r:embed="rId2"/>
          <a:stretch>
            <a:fillRect/>
          </a:stretch>
        </p:blipFill>
        <p:spPr>
          <a:xfrm>
            <a:off x="337216" y="70761"/>
            <a:ext cx="4687864" cy="1216064"/>
          </a:xfrm>
          <a:prstGeom prst="rect">
            <a:avLst/>
          </a:prstGeom>
        </p:spPr>
      </p:pic>
      <p:pic>
        <p:nvPicPr>
          <p:cNvPr id="5" name="Grafik 4">
            <a:extLst>
              <a:ext uri="{FF2B5EF4-FFF2-40B4-BE49-F238E27FC236}">
                <a16:creationId xmlns:a16="http://schemas.microsoft.com/office/drawing/2014/main" id="{5E41FDD7-0282-4699-9D90-59A6C9358683}"/>
              </a:ext>
            </a:extLst>
          </p:cNvPr>
          <p:cNvPicPr/>
          <p:nvPr/>
        </p:nvPicPr>
        <p:blipFill>
          <a:blip r:embed="rId3"/>
          <a:stretch>
            <a:fillRect/>
          </a:stretch>
        </p:blipFill>
        <p:spPr>
          <a:xfrm>
            <a:off x="232066" y="5727765"/>
            <a:ext cx="2931268" cy="1130235"/>
          </a:xfrm>
          <a:prstGeom prst="rect">
            <a:avLst/>
          </a:prstGeom>
        </p:spPr>
      </p:pic>
      <p:grpSp>
        <p:nvGrpSpPr>
          <p:cNvPr id="7" name="Group 211">
            <a:extLst>
              <a:ext uri="{FF2B5EF4-FFF2-40B4-BE49-F238E27FC236}">
                <a16:creationId xmlns:a16="http://schemas.microsoft.com/office/drawing/2014/main" id="{5D33D327-9DB3-4021-831D-907276288F5A}"/>
              </a:ext>
            </a:extLst>
          </p:cNvPr>
          <p:cNvGrpSpPr/>
          <p:nvPr/>
        </p:nvGrpSpPr>
        <p:grpSpPr bwMode="auto">
          <a:xfrm>
            <a:off x="9280186" y="5457217"/>
            <a:ext cx="2702263" cy="1191234"/>
            <a:chOff x="0" y="0"/>
            <a:chExt cx="2703" cy="1453"/>
          </a:xfrm>
        </p:grpSpPr>
        <p:sp>
          <p:nvSpPr>
            <p:cNvPr id="8" name="AutoShape 212">
              <a:extLst>
                <a:ext uri="{FF2B5EF4-FFF2-40B4-BE49-F238E27FC236}">
                  <a16:creationId xmlns:a16="http://schemas.microsoft.com/office/drawing/2014/main" id="{99ACBD69-0598-4FE0-9D40-3C2F234CA496}"/>
                </a:ext>
              </a:extLst>
            </p:cNvPr>
            <p:cNvSpPr>
              <a:spLocks noChangeAspect="1" noChangeArrowheads="1" noTextEdit="1"/>
            </p:cNvSpPr>
            <p:nvPr/>
          </p:nvSpPr>
          <p:spPr bwMode="auto">
            <a:xfrm>
              <a:off x="0" y="0"/>
              <a:ext cx="2703" cy="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sp>
          <p:nvSpPr>
            <p:cNvPr id="9" name="Freeform 213">
              <a:extLst>
                <a:ext uri="{FF2B5EF4-FFF2-40B4-BE49-F238E27FC236}">
                  <a16:creationId xmlns:a16="http://schemas.microsoft.com/office/drawing/2014/main" id="{4C83AFB6-498A-45B8-9B37-5EA2AC9FB464}"/>
                </a:ext>
              </a:extLst>
            </p:cNvPr>
            <p:cNvSpPr>
              <a:spLocks noChangeAspect="1"/>
            </p:cNvSpPr>
            <p:nvPr/>
          </p:nvSpPr>
          <p:spPr bwMode="auto">
            <a:xfrm>
              <a:off x="1524" y="1"/>
              <a:ext cx="1178" cy="1178"/>
            </a:xfrm>
            <a:custGeom>
              <a:avLst/>
              <a:gdLst>
                <a:gd name="T0" fmla="*/ 0 w 8247"/>
                <a:gd name="T1" fmla="*/ 0 h 8247"/>
                <a:gd name="T2" fmla="*/ 0 w 8247"/>
                <a:gd name="T3" fmla="*/ 0 h 8247"/>
                <a:gd name="T4" fmla="*/ 0 w 8247"/>
                <a:gd name="T5" fmla="*/ 0 h 8247"/>
                <a:gd name="T6" fmla="*/ 0 w 8247"/>
                <a:gd name="T7" fmla="*/ 0 h 8247"/>
                <a:gd name="T8" fmla="*/ 0 w 8247"/>
                <a:gd name="T9" fmla="*/ 0 h 8247"/>
                <a:gd name="T10" fmla="*/ 0 w 8247"/>
                <a:gd name="T11" fmla="*/ 0 h 8247"/>
                <a:gd name="T12" fmla="*/ 0 w 8247"/>
                <a:gd name="T13" fmla="*/ 0 h 8247"/>
                <a:gd name="T14" fmla="*/ 0 w 8247"/>
                <a:gd name="T15" fmla="*/ 0 h 8247"/>
                <a:gd name="T16" fmla="*/ 0 w 8247"/>
                <a:gd name="T17" fmla="*/ 0 h 8247"/>
                <a:gd name="T18" fmla="*/ 0 w 8247"/>
                <a:gd name="T19" fmla="*/ 0 h 8247"/>
                <a:gd name="T20" fmla="*/ 0 w 8247"/>
                <a:gd name="T21" fmla="*/ 0 h 8247"/>
                <a:gd name="T22" fmla="*/ 0 w 8247"/>
                <a:gd name="T23" fmla="*/ 0 h 8247"/>
                <a:gd name="T24" fmla="*/ 0 w 8247"/>
                <a:gd name="T25" fmla="*/ 0 h 8247"/>
                <a:gd name="T26" fmla="*/ 0 w 8247"/>
                <a:gd name="T27" fmla="*/ 0 h 8247"/>
                <a:gd name="T28" fmla="*/ 0 w 8247"/>
                <a:gd name="T29" fmla="*/ 0 h 8247"/>
                <a:gd name="T30" fmla="*/ 0 w 8247"/>
                <a:gd name="T31" fmla="*/ 0 h 8247"/>
                <a:gd name="T32" fmla="*/ 0 w 8247"/>
                <a:gd name="T33" fmla="*/ 0 h 8247"/>
                <a:gd name="T34" fmla="*/ 0 w 8247"/>
                <a:gd name="T35" fmla="*/ 0 h 8247"/>
                <a:gd name="T36" fmla="*/ 0 w 8247"/>
                <a:gd name="T37" fmla="*/ 0 h 8247"/>
                <a:gd name="T38" fmla="*/ 0 w 8247"/>
                <a:gd name="T39" fmla="*/ 0 h 8247"/>
                <a:gd name="T40" fmla="*/ 0 w 8247"/>
                <a:gd name="T41" fmla="*/ 0 h 8247"/>
                <a:gd name="T42" fmla="*/ 0 w 8247"/>
                <a:gd name="T43" fmla="*/ 0 h 8247"/>
                <a:gd name="T44" fmla="*/ 0 w 8247"/>
                <a:gd name="T45" fmla="*/ 0 h 8247"/>
                <a:gd name="T46" fmla="*/ 0 w 8247"/>
                <a:gd name="T47" fmla="*/ 0 h 8247"/>
                <a:gd name="T48" fmla="*/ 0 w 8247"/>
                <a:gd name="T49" fmla="*/ 0 h 8247"/>
                <a:gd name="T50" fmla="*/ 0 w 8247"/>
                <a:gd name="T51" fmla="*/ 0 h 8247"/>
                <a:gd name="T52" fmla="*/ 0 w 8247"/>
                <a:gd name="T53" fmla="*/ 0 h 8247"/>
                <a:gd name="T54" fmla="*/ 0 w 8247"/>
                <a:gd name="T55" fmla="*/ 0 h 8247"/>
                <a:gd name="T56" fmla="*/ 0 w 8247"/>
                <a:gd name="T57" fmla="*/ 0 h 8247"/>
                <a:gd name="T58" fmla="*/ 0 w 8247"/>
                <a:gd name="T59" fmla="*/ 0 h 8247"/>
                <a:gd name="T60" fmla="*/ 0 w 8247"/>
                <a:gd name="T61" fmla="*/ 0 h 8247"/>
                <a:gd name="T62" fmla="*/ 0 w 8247"/>
                <a:gd name="T63" fmla="*/ 0 h 8247"/>
                <a:gd name="T64" fmla="*/ 0 w 8247"/>
                <a:gd name="T65" fmla="*/ 0 h 8247"/>
                <a:gd name="T66" fmla="*/ 0 w 8247"/>
                <a:gd name="T67" fmla="*/ 0 h 8247"/>
                <a:gd name="T68" fmla="*/ 0 w 8247"/>
                <a:gd name="T69" fmla="*/ 0 h 8247"/>
                <a:gd name="T70" fmla="*/ 0 w 8247"/>
                <a:gd name="T71" fmla="*/ 0 h 8247"/>
                <a:gd name="T72" fmla="*/ 0 w 8247"/>
                <a:gd name="T73" fmla="*/ 0 h 8247"/>
                <a:gd name="T74" fmla="*/ 0 w 8247"/>
                <a:gd name="T75" fmla="*/ 0 h 8247"/>
                <a:gd name="T76" fmla="*/ 0 w 8247"/>
                <a:gd name="T77" fmla="*/ 0 h 8247"/>
                <a:gd name="T78" fmla="*/ 0 w 8247"/>
                <a:gd name="T79" fmla="*/ 0 h 8247"/>
                <a:gd name="T80" fmla="*/ 0 w 8247"/>
                <a:gd name="T81" fmla="*/ 0 h 8247"/>
                <a:gd name="T82" fmla="*/ 0 w 8247"/>
                <a:gd name="T83" fmla="*/ 0 h 8247"/>
                <a:gd name="T84" fmla="*/ 0 w 8247"/>
                <a:gd name="T85" fmla="*/ 0 h 824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247" h="8247">
                  <a:moveTo>
                    <a:pt x="5016" y="99"/>
                  </a:moveTo>
                  <a:lnTo>
                    <a:pt x="5221" y="149"/>
                  </a:lnTo>
                  <a:lnTo>
                    <a:pt x="5421" y="210"/>
                  </a:lnTo>
                  <a:lnTo>
                    <a:pt x="5617" y="280"/>
                  </a:lnTo>
                  <a:lnTo>
                    <a:pt x="5807" y="359"/>
                  </a:lnTo>
                  <a:lnTo>
                    <a:pt x="5992" y="447"/>
                  </a:lnTo>
                  <a:lnTo>
                    <a:pt x="6171" y="544"/>
                  </a:lnTo>
                  <a:lnTo>
                    <a:pt x="6343" y="649"/>
                  </a:lnTo>
                  <a:lnTo>
                    <a:pt x="6509" y="762"/>
                  </a:lnTo>
                  <a:lnTo>
                    <a:pt x="6670" y="882"/>
                  </a:lnTo>
                  <a:lnTo>
                    <a:pt x="6823" y="1010"/>
                  </a:lnTo>
                  <a:lnTo>
                    <a:pt x="6971" y="1144"/>
                  </a:lnTo>
                  <a:lnTo>
                    <a:pt x="7111" y="1285"/>
                  </a:lnTo>
                  <a:lnTo>
                    <a:pt x="7243" y="1433"/>
                  </a:lnTo>
                  <a:lnTo>
                    <a:pt x="7369" y="1586"/>
                  </a:lnTo>
                  <a:lnTo>
                    <a:pt x="7487" y="1746"/>
                  </a:lnTo>
                  <a:lnTo>
                    <a:pt x="7597" y="1910"/>
                  </a:lnTo>
                  <a:lnTo>
                    <a:pt x="7701" y="2079"/>
                  </a:lnTo>
                  <a:lnTo>
                    <a:pt x="7795" y="2253"/>
                  </a:lnTo>
                  <a:lnTo>
                    <a:pt x="7881" y="2431"/>
                  </a:lnTo>
                  <a:lnTo>
                    <a:pt x="7958" y="2614"/>
                  </a:lnTo>
                  <a:lnTo>
                    <a:pt x="8026" y="2801"/>
                  </a:lnTo>
                  <a:lnTo>
                    <a:pt x="8087" y="2993"/>
                  </a:lnTo>
                  <a:lnTo>
                    <a:pt x="8137" y="3185"/>
                  </a:lnTo>
                  <a:lnTo>
                    <a:pt x="8178" y="3382"/>
                  </a:lnTo>
                  <a:lnTo>
                    <a:pt x="8210" y="3580"/>
                  </a:lnTo>
                  <a:lnTo>
                    <a:pt x="8232" y="3781"/>
                  </a:lnTo>
                  <a:lnTo>
                    <a:pt x="8244" y="3984"/>
                  </a:lnTo>
                  <a:lnTo>
                    <a:pt x="8247" y="4188"/>
                  </a:lnTo>
                  <a:lnTo>
                    <a:pt x="8238" y="4394"/>
                  </a:lnTo>
                  <a:lnTo>
                    <a:pt x="8219" y="4601"/>
                  </a:lnTo>
                  <a:lnTo>
                    <a:pt x="8189" y="4808"/>
                  </a:lnTo>
                  <a:lnTo>
                    <a:pt x="8148" y="5016"/>
                  </a:lnTo>
                  <a:lnTo>
                    <a:pt x="8098" y="5221"/>
                  </a:lnTo>
                  <a:lnTo>
                    <a:pt x="8036" y="5422"/>
                  </a:lnTo>
                  <a:lnTo>
                    <a:pt x="7967" y="5618"/>
                  </a:lnTo>
                  <a:lnTo>
                    <a:pt x="7887" y="5807"/>
                  </a:lnTo>
                  <a:lnTo>
                    <a:pt x="7800" y="5992"/>
                  </a:lnTo>
                  <a:lnTo>
                    <a:pt x="7703" y="6171"/>
                  </a:lnTo>
                  <a:lnTo>
                    <a:pt x="7597" y="6344"/>
                  </a:lnTo>
                  <a:lnTo>
                    <a:pt x="7485" y="6511"/>
                  </a:lnTo>
                  <a:lnTo>
                    <a:pt x="7365" y="6670"/>
                  </a:lnTo>
                  <a:lnTo>
                    <a:pt x="7237" y="6825"/>
                  </a:lnTo>
                  <a:lnTo>
                    <a:pt x="7102" y="6971"/>
                  </a:lnTo>
                  <a:lnTo>
                    <a:pt x="6962" y="7113"/>
                  </a:lnTo>
                  <a:lnTo>
                    <a:pt x="6813" y="7245"/>
                  </a:lnTo>
                  <a:lnTo>
                    <a:pt x="6661" y="7371"/>
                  </a:lnTo>
                  <a:lnTo>
                    <a:pt x="6501" y="7488"/>
                  </a:lnTo>
                  <a:lnTo>
                    <a:pt x="6337" y="7599"/>
                  </a:lnTo>
                  <a:lnTo>
                    <a:pt x="6168" y="7701"/>
                  </a:lnTo>
                  <a:lnTo>
                    <a:pt x="5993" y="7796"/>
                  </a:lnTo>
                  <a:lnTo>
                    <a:pt x="5814" y="7881"/>
                  </a:lnTo>
                  <a:lnTo>
                    <a:pt x="5631" y="7959"/>
                  </a:lnTo>
                  <a:lnTo>
                    <a:pt x="5445" y="8028"/>
                  </a:lnTo>
                  <a:lnTo>
                    <a:pt x="5256" y="8087"/>
                  </a:lnTo>
                  <a:lnTo>
                    <a:pt x="5061" y="8139"/>
                  </a:lnTo>
                  <a:lnTo>
                    <a:pt x="4865" y="8179"/>
                  </a:lnTo>
                  <a:lnTo>
                    <a:pt x="4667" y="8212"/>
                  </a:lnTo>
                  <a:lnTo>
                    <a:pt x="4465" y="8233"/>
                  </a:lnTo>
                  <a:lnTo>
                    <a:pt x="4263" y="8245"/>
                  </a:lnTo>
                  <a:lnTo>
                    <a:pt x="4059" y="8247"/>
                  </a:lnTo>
                  <a:lnTo>
                    <a:pt x="3852" y="8238"/>
                  </a:lnTo>
                  <a:lnTo>
                    <a:pt x="3646" y="8219"/>
                  </a:lnTo>
                  <a:lnTo>
                    <a:pt x="3439" y="8191"/>
                  </a:lnTo>
                  <a:lnTo>
                    <a:pt x="3230" y="8150"/>
                  </a:lnTo>
                  <a:lnTo>
                    <a:pt x="3025" y="8099"/>
                  </a:lnTo>
                  <a:lnTo>
                    <a:pt x="2824" y="8038"/>
                  </a:lnTo>
                  <a:lnTo>
                    <a:pt x="2629" y="7968"/>
                  </a:lnTo>
                  <a:lnTo>
                    <a:pt x="2440" y="7889"/>
                  </a:lnTo>
                  <a:lnTo>
                    <a:pt x="2255" y="7800"/>
                  </a:lnTo>
                  <a:lnTo>
                    <a:pt x="2076" y="7702"/>
                  </a:lnTo>
                  <a:lnTo>
                    <a:pt x="1903" y="7599"/>
                  </a:lnTo>
                  <a:lnTo>
                    <a:pt x="1736" y="7486"/>
                  </a:lnTo>
                  <a:lnTo>
                    <a:pt x="1576" y="7366"/>
                  </a:lnTo>
                  <a:lnTo>
                    <a:pt x="1422" y="7238"/>
                  </a:lnTo>
                  <a:lnTo>
                    <a:pt x="1275" y="7104"/>
                  </a:lnTo>
                  <a:lnTo>
                    <a:pt x="1134" y="6963"/>
                  </a:lnTo>
                  <a:lnTo>
                    <a:pt x="1002" y="6815"/>
                  </a:lnTo>
                  <a:lnTo>
                    <a:pt x="876" y="6662"/>
                  </a:lnTo>
                  <a:lnTo>
                    <a:pt x="758" y="6503"/>
                  </a:lnTo>
                  <a:lnTo>
                    <a:pt x="648" y="6337"/>
                  </a:lnTo>
                  <a:lnTo>
                    <a:pt x="546" y="6168"/>
                  </a:lnTo>
                  <a:lnTo>
                    <a:pt x="451" y="5994"/>
                  </a:lnTo>
                  <a:lnTo>
                    <a:pt x="366" y="5815"/>
                  </a:lnTo>
                  <a:lnTo>
                    <a:pt x="288" y="5632"/>
                  </a:lnTo>
                  <a:lnTo>
                    <a:pt x="219" y="5446"/>
                  </a:lnTo>
                  <a:lnTo>
                    <a:pt x="159" y="5256"/>
                  </a:lnTo>
                  <a:lnTo>
                    <a:pt x="109" y="5063"/>
                  </a:lnTo>
                  <a:lnTo>
                    <a:pt x="68" y="4867"/>
                  </a:lnTo>
                  <a:lnTo>
                    <a:pt x="35" y="4667"/>
                  </a:lnTo>
                  <a:lnTo>
                    <a:pt x="14" y="4467"/>
                  </a:lnTo>
                  <a:lnTo>
                    <a:pt x="2" y="4264"/>
                  </a:lnTo>
                  <a:lnTo>
                    <a:pt x="0" y="4059"/>
                  </a:lnTo>
                  <a:lnTo>
                    <a:pt x="9" y="3854"/>
                  </a:lnTo>
                  <a:lnTo>
                    <a:pt x="26" y="3646"/>
                  </a:lnTo>
                  <a:lnTo>
                    <a:pt x="57" y="3439"/>
                  </a:lnTo>
                  <a:lnTo>
                    <a:pt x="97" y="3232"/>
                  </a:lnTo>
                  <a:lnTo>
                    <a:pt x="148" y="3026"/>
                  </a:lnTo>
                  <a:lnTo>
                    <a:pt x="208" y="2826"/>
                  </a:lnTo>
                  <a:lnTo>
                    <a:pt x="279" y="2631"/>
                  </a:lnTo>
                  <a:lnTo>
                    <a:pt x="359" y="2439"/>
                  </a:lnTo>
                  <a:lnTo>
                    <a:pt x="446" y="2255"/>
                  </a:lnTo>
                  <a:lnTo>
                    <a:pt x="543" y="2076"/>
                  </a:lnTo>
                  <a:lnTo>
                    <a:pt x="648" y="1904"/>
                  </a:lnTo>
                  <a:lnTo>
                    <a:pt x="761" y="1737"/>
                  </a:lnTo>
                  <a:lnTo>
                    <a:pt x="881" y="1577"/>
                  </a:lnTo>
                  <a:lnTo>
                    <a:pt x="1009" y="1424"/>
                  </a:lnTo>
                  <a:lnTo>
                    <a:pt x="1144" y="1276"/>
                  </a:lnTo>
                  <a:lnTo>
                    <a:pt x="1284" y="1136"/>
                  </a:lnTo>
                  <a:lnTo>
                    <a:pt x="1432" y="1004"/>
                  </a:lnTo>
                  <a:lnTo>
                    <a:pt x="1585" y="878"/>
                  </a:lnTo>
                  <a:lnTo>
                    <a:pt x="1745" y="760"/>
                  </a:lnTo>
                  <a:lnTo>
                    <a:pt x="1908" y="649"/>
                  </a:lnTo>
                  <a:lnTo>
                    <a:pt x="2078" y="546"/>
                  </a:lnTo>
                  <a:lnTo>
                    <a:pt x="2253" y="452"/>
                  </a:lnTo>
                  <a:lnTo>
                    <a:pt x="2432" y="365"/>
                  </a:lnTo>
                  <a:lnTo>
                    <a:pt x="2614" y="289"/>
                  </a:lnTo>
                  <a:lnTo>
                    <a:pt x="2801" y="220"/>
                  </a:lnTo>
                  <a:lnTo>
                    <a:pt x="2991" y="160"/>
                  </a:lnTo>
                  <a:lnTo>
                    <a:pt x="3184" y="110"/>
                  </a:lnTo>
                  <a:lnTo>
                    <a:pt x="3381" y="68"/>
                  </a:lnTo>
                  <a:lnTo>
                    <a:pt x="3580" y="37"/>
                  </a:lnTo>
                  <a:lnTo>
                    <a:pt x="3780" y="14"/>
                  </a:lnTo>
                  <a:lnTo>
                    <a:pt x="3983" y="3"/>
                  </a:lnTo>
                  <a:lnTo>
                    <a:pt x="4187" y="0"/>
                  </a:lnTo>
                  <a:lnTo>
                    <a:pt x="4393" y="8"/>
                  </a:lnTo>
                  <a:lnTo>
                    <a:pt x="4601" y="28"/>
                  </a:lnTo>
                  <a:lnTo>
                    <a:pt x="4808" y="57"/>
                  </a:lnTo>
                  <a:lnTo>
                    <a:pt x="5016" y="99"/>
                  </a:lnTo>
                  <a:close/>
                </a:path>
              </a:pathLst>
            </a:custGeom>
            <a:solidFill>
              <a:srgbClr val="D7352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0" name="Freeform 214">
              <a:extLst>
                <a:ext uri="{FF2B5EF4-FFF2-40B4-BE49-F238E27FC236}">
                  <a16:creationId xmlns:a16="http://schemas.microsoft.com/office/drawing/2014/main" id="{C2AD4403-390F-4E40-9437-A83983F6B84B}"/>
                </a:ext>
              </a:extLst>
            </p:cNvPr>
            <p:cNvSpPr>
              <a:spLocks noChangeAspect="1"/>
            </p:cNvSpPr>
            <p:nvPr/>
          </p:nvSpPr>
          <p:spPr bwMode="auto">
            <a:xfrm>
              <a:off x="184" y="330"/>
              <a:ext cx="496" cy="648"/>
            </a:xfrm>
            <a:custGeom>
              <a:avLst/>
              <a:gdLst>
                <a:gd name="T0" fmla="*/ 0 w 3471"/>
                <a:gd name="T1" fmla="*/ 0 h 4532"/>
                <a:gd name="T2" fmla="*/ 0 w 3471"/>
                <a:gd name="T3" fmla="*/ 0 h 4532"/>
                <a:gd name="T4" fmla="*/ 0 w 3471"/>
                <a:gd name="T5" fmla="*/ 0 h 4532"/>
                <a:gd name="T6" fmla="*/ 0 w 3471"/>
                <a:gd name="T7" fmla="*/ 0 h 4532"/>
                <a:gd name="T8" fmla="*/ 0 w 3471"/>
                <a:gd name="T9" fmla="*/ 0 h 4532"/>
                <a:gd name="T10" fmla="*/ 0 w 3471"/>
                <a:gd name="T11" fmla="*/ 0 h 4532"/>
                <a:gd name="T12" fmla="*/ 0 w 3471"/>
                <a:gd name="T13" fmla="*/ 0 h 4532"/>
                <a:gd name="T14" fmla="*/ 0 w 3471"/>
                <a:gd name="T15" fmla="*/ 0 h 4532"/>
                <a:gd name="T16" fmla="*/ 0 w 3471"/>
                <a:gd name="T17" fmla="*/ 0 h 45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1" h="4532">
                  <a:moveTo>
                    <a:pt x="3327" y="860"/>
                  </a:moveTo>
                  <a:lnTo>
                    <a:pt x="2185" y="860"/>
                  </a:lnTo>
                  <a:lnTo>
                    <a:pt x="1571" y="4532"/>
                  </a:lnTo>
                  <a:lnTo>
                    <a:pt x="528" y="4532"/>
                  </a:lnTo>
                  <a:lnTo>
                    <a:pt x="1142" y="860"/>
                  </a:lnTo>
                  <a:lnTo>
                    <a:pt x="0" y="860"/>
                  </a:lnTo>
                  <a:lnTo>
                    <a:pt x="142" y="0"/>
                  </a:lnTo>
                  <a:lnTo>
                    <a:pt x="3471" y="0"/>
                  </a:lnTo>
                  <a:lnTo>
                    <a:pt x="3327" y="860"/>
                  </a:lnTo>
                  <a:close/>
                </a:path>
              </a:pathLst>
            </a:custGeom>
            <a:solidFill>
              <a:srgbClr val="D7352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1" name="Freeform 215">
              <a:extLst>
                <a:ext uri="{FF2B5EF4-FFF2-40B4-BE49-F238E27FC236}">
                  <a16:creationId xmlns:a16="http://schemas.microsoft.com/office/drawing/2014/main" id="{AEA7D22E-1A66-4B5A-A901-8BBB10762ABF}"/>
                </a:ext>
              </a:extLst>
            </p:cNvPr>
            <p:cNvSpPr>
              <a:spLocks noChangeAspect="1"/>
            </p:cNvSpPr>
            <p:nvPr/>
          </p:nvSpPr>
          <p:spPr bwMode="auto">
            <a:xfrm>
              <a:off x="859" y="330"/>
              <a:ext cx="549" cy="648"/>
            </a:xfrm>
            <a:custGeom>
              <a:avLst/>
              <a:gdLst>
                <a:gd name="T0" fmla="*/ 0 w 3844"/>
                <a:gd name="T1" fmla="*/ 0 h 4532"/>
                <a:gd name="T2" fmla="*/ 0 w 3844"/>
                <a:gd name="T3" fmla="*/ 0 h 4532"/>
                <a:gd name="T4" fmla="*/ 0 w 3844"/>
                <a:gd name="T5" fmla="*/ 0 h 4532"/>
                <a:gd name="T6" fmla="*/ 0 w 3844"/>
                <a:gd name="T7" fmla="*/ 0 h 4532"/>
                <a:gd name="T8" fmla="*/ 0 w 3844"/>
                <a:gd name="T9" fmla="*/ 0 h 4532"/>
                <a:gd name="T10" fmla="*/ 0 w 3844"/>
                <a:gd name="T11" fmla="*/ 0 h 4532"/>
                <a:gd name="T12" fmla="*/ 0 w 3844"/>
                <a:gd name="T13" fmla="*/ 0 h 4532"/>
                <a:gd name="T14" fmla="*/ 0 w 3844"/>
                <a:gd name="T15" fmla="*/ 0 h 45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44" h="4532">
                  <a:moveTo>
                    <a:pt x="3844" y="0"/>
                  </a:moveTo>
                  <a:lnTo>
                    <a:pt x="1764" y="4532"/>
                  </a:lnTo>
                  <a:lnTo>
                    <a:pt x="668" y="4532"/>
                  </a:lnTo>
                  <a:lnTo>
                    <a:pt x="0" y="0"/>
                  </a:lnTo>
                  <a:lnTo>
                    <a:pt x="1043" y="0"/>
                  </a:lnTo>
                  <a:lnTo>
                    <a:pt x="1479" y="3390"/>
                  </a:lnTo>
                  <a:lnTo>
                    <a:pt x="2941" y="0"/>
                  </a:lnTo>
                  <a:lnTo>
                    <a:pt x="3844" y="0"/>
                  </a:lnTo>
                  <a:close/>
                </a:path>
              </a:pathLst>
            </a:custGeom>
            <a:solidFill>
              <a:srgbClr val="D7352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2" name="Freeform 216">
              <a:extLst>
                <a:ext uri="{FF2B5EF4-FFF2-40B4-BE49-F238E27FC236}">
                  <a16:creationId xmlns:a16="http://schemas.microsoft.com/office/drawing/2014/main" id="{757C63FA-7F70-4E7F-9520-2DA9D6579BA6}"/>
                </a:ext>
              </a:extLst>
            </p:cNvPr>
            <p:cNvSpPr>
              <a:spLocks noChangeAspect="1"/>
            </p:cNvSpPr>
            <p:nvPr/>
          </p:nvSpPr>
          <p:spPr bwMode="auto">
            <a:xfrm>
              <a:off x="1699" y="331"/>
              <a:ext cx="674" cy="656"/>
            </a:xfrm>
            <a:custGeom>
              <a:avLst/>
              <a:gdLst>
                <a:gd name="T0" fmla="*/ 0 w 4718"/>
                <a:gd name="T1" fmla="*/ 0 h 4594"/>
                <a:gd name="T2" fmla="*/ 0 w 4718"/>
                <a:gd name="T3" fmla="*/ 0 h 4594"/>
                <a:gd name="T4" fmla="*/ 0 w 4718"/>
                <a:gd name="T5" fmla="*/ 0 h 4594"/>
                <a:gd name="T6" fmla="*/ 0 w 4718"/>
                <a:gd name="T7" fmla="*/ 0 h 4594"/>
                <a:gd name="T8" fmla="*/ 0 w 4718"/>
                <a:gd name="T9" fmla="*/ 0 h 4594"/>
                <a:gd name="T10" fmla="*/ 0 w 4718"/>
                <a:gd name="T11" fmla="*/ 0 h 4594"/>
                <a:gd name="T12" fmla="*/ 0 w 4718"/>
                <a:gd name="T13" fmla="*/ 0 h 4594"/>
                <a:gd name="T14" fmla="*/ 0 w 4718"/>
                <a:gd name="T15" fmla="*/ 0 h 4594"/>
                <a:gd name="T16" fmla="*/ 0 w 4718"/>
                <a:gd name="T17" fmla="*/ 0 h 4594"/>
                <a:gd name="T18" fmla="*/ 0 w 4718"/>
                <a:gd name="T19" fmla="*/ 0 h 4594"/>
                <a:gd name="T20" fmla="*/ 0 w 4718"/>
                <a:gd name="T21" fmla="*/ 0 h 4594"/>
                <a:gd name="T22" fmla="*/ 0 w 4718"/>
                <a:gd name="T23" fmla="*/ 0 h 4594"/>
                <a:gd name="T24" fmla="*/ 0 w 4718"/>
                <a:gd name="T25" fmla="*/ 0 h 4594"/>
                <a:gd name="T26" fmla="*/ 0 w 4718"/>
                <a:gd name="T27" fmla="*/ 0 h 4594"/>
                <a:gd name="T28" fmla="*/ 0 w 4718"/>
                <a:gd name="T29" fmla="*/ 0 h 4594"/>
                <a:gd name="T30" fmla="*/ 0 w 4718"/>
                <a:gd name="T31" fmla="*/ 0 h 4594"/>
                <a:gd name="T32" fmla="*/ 0 w 4718"/>
                <a:gd name="T33" fmla="*/ 0 h 4594"/>
                <a:gd name="T34" fmla="*/ 0 w 4718"/>
                <a:gd name="T35" fmla="*/ 0 h 4594"/>
                <a:gd name="T36" fmla="*/ 0 w 4718"/>
                <a:gd name="T37" fmla="*/ 0 h 4594"/>
                <a:gd name="T38" fmla="*/ 0 w 4718"/>
                <a:gd name="T39" fmla="*/ 0 h 4594"/>
                <a:gd name="T40" fmla="*/ 0 w 4718"/>
                <a:gd name="T41" fmla="*/ 0 h 4594"/>
                <a:gd name="T42" fmla="*/ 0 w 4718"/>
                <a:gd name="T43" fmla="*/ 0 h 4594"/>
                <a:gd name="T44" fmla="*/ 0 w 4718"/>
                <a:gd name="T45" fmla="*/ 0 h 4594"/>
                <a:gd name="T46" fmla="*/ 0 w 4718"/>
                <a:gd name="T47" fmla="*/ 0 h 4594"/>
                <a:gd name="T48" fmla="*/ 0 w 4718"/>
                <a:gd name="T49" fmla="*/ 0 h 4594"/>
                <a:gd name="T50" fmla="*/ 0 w 4718"/>
                <a:gd name="T51" fmla="*/ 0 h 4594"/>
                <a:gd name="T52" fmla="*/ 0 w 4718"/>
                <a:gd name="T53" fmla="*/ 0 h 4594"/>
                <a:gd name="T54" fmla="*/ 0 w 4718"/>
                <a:gd name="T55" fmla="*/ 0 h 4594"/>
                <a:gd name="T56" fmla="*/ 0 w 4718"/>
                <a:gd name="T57" fmla="*/ 0 h 4594"/>
                <a:gd name="T58" fmla="*/ 0 w 4718"/>
                <a:gd name="T59" fmla="*/ 0 h 4594"/>
                <a:gd name="T60" fmla="*/ 0 w 4718"/>
                <a:gd name="T61" fmla="*/ 0 h 4594"/>
                <a:gd name="T62" fmla="*/ 0 w 4718"/>
                <a:gd name="T63" fmla="*/ 0 h 4594"/>
                <a:gd name="T64" fmla="*/ 0 w 4718"/>
                <a:gd name="T65" fmla="*/ 0 h 4594"/>
                <a:gd name="T66" fmla="*/ 0 w 4718"/>
                <a:gd name="T67" fmla="*/ 0 h 4594"/>
                <a:gd name="T68" fmla="*/ 0 w 4718"/>
                <a:gd name="T69" fmla="*/ 0 h 4594"/>
                <a:gd name="T70" fmla="*/ 0 w 4718"/>
                <a:gd name="T71" fmla="*/ 0 h 4594"/>
                <a:gd name="T72" fmla="*/ 0 w 4718"/>
                <a:gd name="T73" fmla="*/ 0 h 4594"/>
                <a:gd name="T74" fmla="*/ 0 w 4718"/>
                <a:gd name="T75" fmla="*/ 0 h 4594"/>
                <a:gd name="T76" fmla="*/ 0 w 4718"/>
                <a:gd name="T77" fmla="*/ 0 h 4594"/>
                <a:gd name="T78" fmla="*/ 0 w 4718"/>
                <a:gd name="T79" fmla="*/ 0 h 4594"/>
                <a:gd name="T80" fmla="*/ 0 w 4718"/>
                <a:gd name="T81" fmla="*/ 0 h 4594"/>
                <a:gd name="T82" fmla="*/ 0 w 4718"/>
                <a:gd name="T83" fmla="*/ 0 h 4594"/>
                <a:gd name="T84" fmla="*/ 0 w 4718"/>
                <a:gd name="T85" fmla="*/ 0 h 459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718" h="4594">
                  <a:moveTo>
                    <a:pt x="4577" y="4255"/>
                  </a:moveTo>
                  <a:lnTo>
                    <a:pt x="4246" y="4356"/>
                  </a:lnTo>
                  <a:lnTo>
                    <a:pt x="3926" y="4441"/>
                  </a:lnTo>
                  <a:lnTo>
                    <a:pt x="3614" y="4506"/>
                  </a:lnTo>
                  <a:lnTo>
                    <a:pt x="3313" y="4554"/>
                  </a:lnTo>
                  <a:lnTo>
                    <a:pt x="3023" y="4582"/>
                  </a:lnTo>
                  <a:lnTo>
                    <a:pt x="2743" y="4594"/>
                  </a:lnTo>
                  <a:lnTo>
                    <a:pt x="2475" y="4590"/>
                  </a:lnTo>
                  <a:lnTo>
                    <a:pt x="2219" y="4569"/>
                  </a:lnTo>
                  <a:lnTo>
                    <a:pt x="1974" y="4530"/>
                  </a:lnTo>
                  <a:lnTo>
                    <a:pt x="1743" y="4478"/>
                  </a:lnTo>
                  <a:lnTo>
                    <a:pt x="1522" y="4409"/>
                  </a:lnTo>
                  <a:lnTo>
                    <a:pt x="1317" y="4325"/>
                  </a:lnTo>
                  <a:lnTo>
                    <a:pt x="1125" y="4227"/>
                  </a:lnTo>
                  <a:lnTo>
                    <a:pt x="946" y="4115"/>
                  </a:lnTo>
                  <a:lnTo>
                    <a:pt x="781" y="3988"/>
                  </a:lnTo>
                  <a:lnTo>
                    <a:pt x="631" y="3849"/>
                  </a:lnTo>
                  <a:lnTo>
                    <a:pt x="496" y="3695"/>
                  </a:lnTo>
                  <a:lnTo>
                    <a:pt x="377" y="3530"/>
                  </a:lnTo>
                  <a:lnTo>
                    <a:pt x="272" y="3352"/>
                  </a:lnTo>
                  <a:lnTo>
                    <a:pt x="185" y="3162"/>
                  </a:lnTo>
                  <a:lnTo>
                    <a:pt x="114" y="2959"/>
                  </a:lnTo>
                  <a:lnTo>
                    <a:pt x="59" y="2747"/>
                  </a:lnTo>
                  <a:lnTo>
                    <a:pt x="22" y="2523"/>
                  </a:lnTo>
                  <a:lnTo>
                    <a:pt x="2" y="2288"/>
                  </a:lnTo>
                  <a:lnTo>
                    <a:pt x="0" y="2043"/>
                  </a:lnTo>
                  <a:lnTo>
                    <a:pt x="16" y="1790"/>
                  </a:lnTo>
                  <a:lnTo>
                    <a:pt x="50" y="1526"/>
                  </a:lnTo>
                  <a:lnTo>
                    <a:pt x="104" y="1253"/>
                  </a:lnTo>
                  <a:lnTo>
                    <a:pt x="177" y="972"/>
                  </a:lnTo>
                  <a:lnTo>
                    <a:pt x="270" y="683"/>
                  </a:lnTo>
                  <a:lnTo>
                    <a:pt x="383" y="385"/>
                  </a:lnTo>
                  <a:lnTo>
                    <a:pt x="516" y="81"/>
                  </a:lnTo>
                  <a:lnTo>
                    <a:pt x="521" y="73"/>
                  </a:lnTo>
                  <a:lnTo>
                    <a:pt x="529" y="65"/>
                  </a:lnTo>
                  <a:lnTo>
                    <a:pt x="538" y="59"/>
                  </a:lnTo>
                  <a:lnTo>
                    <a:pt x="550" y="51"/>
                  </a:lnTo>
                  <a:lnTo>
                    <a:pt x="563" y="43"/>
                  </a:lnTo>
                  <a:lnTo>
                    <a:pt x="580" y="37"/>
                  </a:lnTo>
                  <a:lnTo>
                    <a:pt x="597" y="30"/>
                  </a:lnTo>
                  <a:lnTo>
                    <a:pt x="616" y="23"/>
                  </a:lnTo>
                  <a:lnTo>
                    <a:pt x="635" y="17"/>
                  </a:lnTo>
                  <a:lnTo>
                    <a:pt x="657" y="12"/>
                  </a:lnTo>
                  <a:lnTo>
                    <a:pt x="678" y="7"/>
                  </a:lnTo>
                  <a:lnTo>
                    <a:pt x="701" y="4"/>
                  </a:lnTo>
                  <a:lnTo>
                    <a:pt x="724" y="1"/>
                  </a:lnTo>
                  <a:lnTo>
                    <a:pt x="746" y="0"/>
                  </a:lnTo>
                  <a:lnTo>
                    <a:pt x="769" y="0"/>
                  </a:lnTo>
                  <a:lnTo>
                    <a:pt x="791" y="1"/>
                  </a:lnTo>
                  <a:lnTo>
                    <a:pt x="813" y="5"/>
                  </a:lnTo>
                  <a:lnTo>
                    <a:pt x="835" y="11"/>
                  </a:lnTo>
                  <a:lnTo>
                    <a:pt x="855" y="18"/>
                  </a:lnTo>
                  <a:lnTo>
                    <a:pt x="874" y="27"/>
                  </a:lnTo>
                  <a:lnTo>
                    <a:pt x="893" y="37"/>
                  </a:lnTo>
                  <a:lnTo>
                    <a:pt x="909" y="50"/>
                  </a:lnTo>
                  <a:lnTo>
                    <a:pt x="924" y="65"/>
                  </a:lnTo>
                  <a:lnTo>
                    <a:pt x="936" y="84"/>
                  </a:lnTo>
                  <a:lnTo>
                    <a:pt x="947" y="105"/>
                  </a:lnTo>
                  <a:lnTo>
                    <a:pt x="954" y="128"/>
                  </a:lnTo>
                  <a:lnTo>
                    <a:pt x="960" y="155"/>
                  </a:lnTo>
                  <a:lnTo>
                    <a:pt x="962" y="183"/>
                  </a:lnTo>
                  <a:lnTo>
                    <a:pt x="962" y="216"/>
                  </a:lnTo>
                  <a:lnTo>
                    <a:pt x="959" y="252"/>
                  </a:lnTo>
                  <a:lnTo>
                    <a:pt x="951" y="291"/>
                  </a:lnTo>
                  <a:lnTo>
                    <a:pt x="940" y="334"/>
                  </a:lnTo>
                  <a:lnTo>
                    <a:pt x="878" y="574"/>
                  </a:lnTo>
                  <a:lnTo>
                    <a:pt x="833" y="804"/>
                  </a:lnTo>
                  <a:lnTo>
                    <a:pt x="800" y="1027"/>
                  </a:lnTo>
                  <a:lnTo>
                    <a:pt x="782" y="1242"/>
                  </a:lnTo>
                  <a:lnTo>
                    <a:pt x="778" y="1448"/>
                  </a:lnTo>
                  <a:lnTo>
                    <a:pt x="787" y="1647"/>
                  </a:lnTo>
                  <a:lnTo>
                    <a:pt x="809" y="1838"/>
                  </a:lnTo>
                  <a:lnTo>
                    <a:pt x="843" y="2020"/>
                  </a:lnTo>
                  <a:lnTo>
                    <a:pt x="889" y="2194"/>
                  </a:lnTo>
                  <a:lnTo>
                    <a:pt x="948" y="2360"/>
                  </a:lnTo>
                  <a:lnTo>
                    <a:pt x="1017" y="2517"/>
                  </a:lnTo>
                  <a:lnTo>
                    <a:pt x="1097" y="2666"/>
                  </a:lnTo>
                  <a:lnTo>
                    <a:pt x="1188" y="2808"/>
                  </a:lnTo>
                  <a:lnTo>
                    <a:pt x="1288" y="2940"/>
                  </a:lnTo>
                  <a:lnTo>
                    <a:pt x="1399" y="3064"/>
                  </a:lnTo>
                  <a:lnTo>
                    <a:pt x="1519" y="3179"/>
                  </a:lnTo>
                  <a:lnTo>
                    <a:pt x="1648" y="3286"/>
                  </a:lnTo>
                  <a:lnTo>
                    <a:pt x="1785" y="3383"/>
                  </a:lnTo>
                  <a:lnTo>
                    <a:pt x="1930" y="3473"/>
                  </a:lnTo>
                  <a:lnTo>
                    <a:pt x="2083" y="3553"/>
                  </a:lnTo>
                  <a:lnTo>
                    <a:pt x="2243" y="3624"/>
                  </a:lnTo>
                  <a:lnTo>
                    <a:pt x="2411" y="3687"/>
                  </a:lnTo>
                  <a:lnTo>
                    <a:pt x="2585" y="3741"/>
                  </a:lnTo>
                  <a:lnTo>
                    <a:pt x="2765" y="3785"/>
                  </a:lnTo>
                  <a:lnTo>
                    <a:pt x="2950" y="3822"/>
                  </a:lnTo>
                  <a:lnTo>
                    <a:pt x="3141" y="3848"/>
                  </a:lnTo>
                  <a:lnTo>
                    <a:pt x="3336" y="3865"/>
                  </a:lnTo>
                  <a:lnTo>
                    <a:pt x="3535" y="3873"/>
                  </a:lnTo>
                  <a:lnTo>
                    <a:pt x="3740" y="3872"/>
                  </a:lnTo>
                  <a:lnTo>
                    <a:pt x="3948" y="3862"/>
                  </a:lnTo>
                  <a:lnTo>
                    <a:pt x="4161" y="3842"/>
                  </a:lnTo>
                  <a:lnTo>
                    <a:pt x="4373" y="3813"/>
                  </a:lnTo>
                  <a:lnTo>
                    <a:pt x="4409" y="3809"/>
                  </a:lnTo>
                  <a:lnTo>
                    <a:pt x="4439" y="3807"/>
                  </a:lnTo>
                  <a:lnTo>
                    <a:pt x="4471" y="3808"/>
                  </a:lnTo>
                  <a:lnTo>
                    <a:pt x="4499" y="3812"/>
                  </a:lnTo>
                  <a:lnTo>
                    <a:pt x="4527" y="3817"/>
                  </a:lnTo>
                  <a:lnTo>
                    <a:pt x="4552" y="3826"/>
                  </a:lnTo>
                  <a:lnTo>
                    <a:pt x="4576" y="3835"/>
                  </a:lnTo>
                  <a:lnTo>
                    <a:pt x="4597" y="3847"/>
                  </a:lnTo>
                  <a:lnTo>
                    <a:pt x="4617" y="3859"/>
                  </a:lnTo>
                  <a:lnTo>
                    <a:pt x="4636" y="3873"/>
                  </a:lnTo>
                  <a:lnTo>
                    <a:pt x="4652" y="3890"/>
                  </a:lnTo>
                  <a:lnTo>
                    <a:pt x="4667" y="3906"/>
                  </a:lnTo>
                  <a:lnTo>
                    <a:pt x="4679" y="3923"/>
                  </a:lnTo>
                  <a:lnTo>
                    <a:pt x="4690" y="3943"/>
                  </a:lnTo>
                  <a:lnTo>
                    <a:pt x="4700" y="3962"/>
                  </a:lnTo>
                  <a:lnTo>
                    <a:pt x="4707" y="3981"/>
                  </a:lnTo>
                  <a:lnTo>
                    <a:pt x="4713" y="4002"/>
                  </a:lnTo>
                  <a:lnTo>
                    <a:pt x="4716" y="4022"/>
                  </a:lnTo>
                  <a:lnTo>
                    <a:pt x="4718" y="4043"/>
                  </a:lnTo>
                  <a:lnTo>
                    <a:pt x="4718" y="4064"/>
                  </a:lnTo>
                  <a:lnTo>
                    <a:pt x="4717" y="4084"/>
                  </a:lnTo>
                  <a:lnTo>
                    <a:pt x="4714" y="4104"/>
                  </a:lnTo>
                  <a:lnTo>
                    <a:pt x="4708" y="4125"/>
                  </a:lnTo>
                  <a:lnTo>
                    <a:pt x="4702" y="4143"/>
                  </a:lnTo>
                  <a:lnTo>
                    <a:pt x="4692" y="4161"/>
                  </a:lnTo>
                  <a:lnTo>
                    <a:pt x="4681" y="4179"/>
                  </a:lnTo>
                  <a:lnTo>
                    <a:pt x="4669" y="4195"/>
                  </a:lnTo>
                  <a:lnTo>
                    <a:pt x="4654" y="4210"/>
                  </a:lnTo>
                  <a:lnTo>
                    <a:pt x="4638" y="4224"/>
                  </a:lnTo>
                  <a:lnTo>
                    <a:pt x="4619" y="4235"/>
                  </a:lnTo>
                  <a:lnTo>
                    <a:pt x="4599" y="4247"/>
                  </a:lnTo>
                  <a:lnTo>
                    <a:pt x="4577" y="42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3" name="Freeform 217">
              <a:extLst>
                <a:ext uri="{FF2B5EF4-FFF2-40B4-BE49-F238E27FC236}">
                  <a16:creationId xmlns:a16="http://schemas.microsoft.com/office/drawing/2014/main" id="{6545B77D-7956-47ED-B441-A756A738E7EA}"/>
                </a:ext>
              </a:extLst>
            </p:cNvPr>
            <p:cNvSpPr>
              <a:spLocks noChangeAspect="1" noEditPoints="1"/>
            </p:cNvSpPr>
            <p:nvPr/>
          </p:nvSpPr>
          <p:spPr bwMode="auto">
            <a:xfrm>
              <a:off x="1939" y="139"/>
              <a:ext cx="378" cy="256"/>
            </a:xfrm>
            <a:custGeom>
              <a:avLst/>
              <a:gdLst>
                <a:gd name="T0" fmla="*/ 0 w 2641"/>
                <a:gd name="T1" fmla="*/ 0 h 1793"/>
                <a:gd name="T2" fmla="*/ 0 w 2641"/>
                <a:gd name="T3" fmla="*/ 0 h 1793"/>
                <a:gd name="T4" fmla="*/ 0 w 2641"/>
                <a:gd name="T5" fmla="*/ 0 h 1793"/>
                <a:gd name="T6" fmla="*/ 0 w 2641"/>
                <a:gd name="T7" fmla="*/ 0 h 1793"/>
                <a:gd name="T8" fmla="*/ 0 w 2641"/>
                <a:gd name="T9" fmla="*/ 0 h 1793"/>
                <a:gd name="T10" fmla="*/ 0 w 2641"/>
                <a:gd name="T11" fmla="*/ 0 h 1793"/>
                <a:gd name="T12" fmla="*/ 0 w 2641"/>
                <a:gd name="T13" fmla="*/ 0 h 1793"/>
                <a:gd name="T14" fmla="*/ 0 w 2641"/>
                <a:gd name="T15" fmla="*/ 0 h 1793"/>
                <a:gd name="T16" fmla="*/ 0 w 2641"/>
                <a:gd name="T17" fmla="*/ 0 h 1793"/>
                <a:gd name="T18" fmla="*/ 0 w 2641"/>
                <a:gd name="T19" fmla="*/ 0 h 1793"/>
                <a:gd name="T20" fmla="*/ 0 w 2641"/>
                <a:gd name="T21" fmla="*/ 0 h 1793"/>
                <a:gd name="T22" fmla="*/ 0 w 2641"/>
                <a:gd name="T23" fmla="*/ 0 h 1793"/>
                <a:gd name="T24" fmla="*/ 0 w 2641"/>
                <a:gd name="T25" fmla="*/ 0 h 1793"/>
                <a:gd name="T26" fmla="*/ 0 w 2641"/>
                <a:gd name="T27" fmla="*/ 0 h 1793"/>
                <a:gd name="T28" fmla="*/ 0 w 2641"/>
                <a:gd name="T29" fmla="*/ 0 h 1793"/>
                <a:gd name="T30" fmla="*/ 0 w 2641"/>
                <a:gd name="T31" fmla="*/ 0 h 1793"/>
                <a:gd name="T32" fmla="*/ 0 w 2641"/>
                <a:gd name="T33" fmla="*/ 0 h 1793"/>
                <a:gd name="T34" fmla="*/ 0 w 2641"/>
                <a:gd name="T35" fmla="*/ 0 h 1793"/>
                <a:gd name="T36" fmla="*/ 0 w 2641"/>
                <a:gd name="T37" fmla="*/ 0 h 1793"/>
                <a:gd name="T38" fmla="*/ 0 w 2641"/>
                <a:gd name="T39" fmla="*/ 0 h 1793"/>
                <a:gd name="T40" fmla="*/ 0 w 2641"/>
                <a:gd name="T41" fmla="*/ 0 h 1793"/>
                <a:gd name="T42" fmla="*/ 0 w 2641"/>
                <a:gd name="T43" fmla="*/ 0 h 1793"/>
                <a:gd name="T44" fmla="*/ 0 w 2641"/>
                <a:gd name="T45" fmla="*/ 0 h 1793"/>
                <a:gd name="T46" fmla="*/ 0 w 2641"/>
                <a:gd name="T47" fmla="*/ 0 h 1793"/>
                <a:gd name="T48" fmla="*/ 0 w 2641"/>
                <a:gd name="T49" fmla="*/ 0 h 1793"/>
                <a:gd name="T50" fmla="*/ 0 w 2641"/>
                <a:gd name="T51" fmla="*/ 0 h 1793"/>
                <a:gd name="T52" fmla="*/ 0 w 2641"/>
                <a:gd name="T53" fmla="*/ 0 h 1793"/>
                <a:gd name="T54" fmla="*/ 0 w 2641"/>
                <a:gd name="T55" fmla="*/ 0 h 1793"/>
                <a:gd name="T56" fmla="*/ 0 w 2641"/>
                <a:gd name="T57" fmla="*/ 0 h 1793"/>
                <a:gd name="T58" fmla="*/ 0 w 2641"/>
                <a:gd name="T59" fmla="*/ 0 h 1793"/>
                <a:gd name="T60" fmla="*/ 0 w 2641"/>
                <a:gd name="T61" fmla="*/ 0 h 1793"/>
                <a:gd name="T62" fmla="*/ 0 w 2641"/>
                <a:gd name="T63" fmla="*/ 0 h 1793"/>
                <a:gd name="T64" fmla="*/ 0 w 2641"/>
                <a:gd name="T65" fmla="*/ 0 h 1793"/>
                <a:gd name="T66" fmla="*/ 0 w 2641"/>
                <a:gd name="T67" fmla="*/ 0 h 1793"/>
                <a:gd name="T68" fmla="*/ 0 w 2641"/>
                <a:gd name="T69" fmla="*/ 0 h 1793"/>
                <a:gd name="T70" fmla="*/ 0 w 2641"/>
                <a:gd name="T71" fmla="*/ 0 h 1793"/>
                <a:gd name="T72" fmla="*/ 0 w 2641"/>
                <a:gd name="T73" fmla="*/ 0 h 1793"/>
                <a:gd name="T74" fmla="*/ 0 w 2641"/>
                <a:gd name="T75" fmla="*/ 0 h 1793"/>
                <a:gd name="T76" fmla="*/ 0 w 2641"/>
                <a:gd name="T77" fmla="*/ 0 h 1793"/>
                <a:gd name="T78" fmla="*/ 0 w 2641"/>
                <a:gd name="T79" fmla="*/ 0 h 1793"/>
                <a:gd name="T80" fmla="*/ 0 w 2641"/>
                <a:gd name="T81" fmla="*/ 0 h 1793"/>
                <a:gd name="T82" fmla="*/ 0 w 2641"/>
                <a:gd name="T83" fmla="*/ 0 h 1793"/>
                <a:gd name="T84" fmla="*/ 0 w 2641"/>
                <a:gd name="T85" fmla="*/ 0 h 1793"/>
                <a:gd name="T86" fmla="*/ 0 w 2641"/>
                <a:gd name="T87" fmla="*/ 0 h 1793"/>
                <a:gd name="T88" fmla="*/ 0 w 2641"/>
                <a:gd name="T89" fmla="*/ 0 h 1793"/>
                <a:gd name="T90" fmla="*/ 0 w 2641"/>
                <a:gd name="T91" fmla="*/ 0 h 1793"/>
                <a:gd name="T92" fmla="*/ 0 w 2641"/>
                <a:gd name="T93" fmla="*/ 0 h 1793"/>
                <a:gd name="T94" fmla="*/ 0 w 2641"/>
                <a:gd name="T95" fmla="*/ 0 h 1793"/>
                <a:gd name="T96" fmla="*/ 0 w 2641"/>
                <a:gd name="T97" fmla="*/ 0 h 1793"/>
                <a:gd name="T98" fmla="*/ 0 w 2641"/>
                <a:gd name="T99" fmla="*/ 0 h 1793"/>
                <a:gd name="T100" fmla="*/ 0 w 2641"/>
                <a:gd name="T101" fmla="*/ 0 h 1793"/>
                <a:gd name="T102" fmla="*/ 0 w 2641"/>
                <a:gd name="T103" fmla="*/ 0 h 1793"/>
                <a:gd name="T104" fmla="*/ 0 w 2641"/>
                <a:gd name="T105" fmla="*/ 0 h 1793"/>
                <a:gd name="T106" fmla="*/ 0 w 2641"/>
                <a:gd name="T107" fmla="*/ 0 h 1793"/>
                <a:gd name="T108" fmla="*/ 0 w 2641"/>
                <a:gd name="T109" fmla="*/ 0 h 1793"/>
                <a:gd name="T110" fmla="*/ 0 w 2641"/>
                <a:gd name="T111" fmla="*/ 0 h 1793"/>
                <a:gd name="T112" fmla="*/ 0 w 2641"/>
                <a:gd name="T113" fmla="*/ 0 h 1793"/>
                <a:gd name="T114" fmla="*/ 0 w 2641"/>
                <a:gd name="T115" fmla="*/ 0 h 1793"/>
                <a:gd name="T116" fmla="*/ 0 w 2641"/>
                <a:gd name="T117" fmla="*/ 0 h 17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41" h="1793">
                  <a:moveTo>
                    <a:pt x="2557" y="518"/>
                  </a:moveTo>
                  <a:lnTo>
                    <a:pt x="2570" y="532"/>
                  </a:lnTo>
                  <a:lnTo>
                    <a:pt x="2579" y="542"/>
                  </a:lnTo>
                  <a:lnTo>
                    <a:pt x="2587" y="550"/>
                  </a:lnTo>
                  <a:lnTo>
                    <a:pt x="2595" y="561"/>
                  </a:lnTo>
                  <a:lnTo>
                    <a:pt x="2602" y="572"/>
                  </a:lnTo>
                  <a:lnTo>
                    <a:pt x="2609" y="584"/>
                  </a:lnTo>
                  <a:lnTo>
                    <a:pt x="2614" y="595"/>
                  </a:lnTo>
                  <a:lnTo>
                    <a:pt x="2620" y="607"/>
                  </a:lnTo>
                  <a:lnTo>
                    <a:pt x="2624" y="619"/>
                  </a:lnTo>
                  <a:lnTo>
                    <a:pt x="2628" y="633"/>
                  </a:lnTo>
                  <a:lnTo>
                    <a:pt x="2632" y="645"/>
                  </a:lnTo>
                  <a:lnTo>
                    <a:pt x="2635" y="660"/>
                  </a:lnTo>
                  <a:lnTo>
                    <a:pt x="2637" y="673"/>
                  </a:lnTo>
                  <a:lnTo>
                    <a:pt x="2638" y="687"/>
                  </a:lnTo>
                  <a:lnTo>
                    <a:pt x="2639" y="704"/>
                  </a:lnTo>
                  <a:lnTo>
                    <a:pt x="2641" y="718"/>
                  </a:lnTo>
                  <a:lnTo>
                    <a:pt x="2641" y="733"/>
                  </a:lnTo>
                  <a:lnTo>
                    <a:pt x="2641" y="750"/>
                  </a:lnTo>
                  <a:lnTo>
                    <a:pt x="2639" y="767"/>
                  </a:lnTo>
                  <a:lnTo>
                    <a:pt x="2637" y="783"/>
                  </a:lnTo>
                  <a:lnTo>
                    <a:pt x="2635" y="800"/>
                  </a:lnTo>
                  <a:lnTo>
                    <a:pt x="2630" y="833"/>
                  </a:lnTo>
                  <a:lnTo>
                    <a:pt x="2621" y="866"/>
                  </a:lnTo>
                  <a:lnTo>
                    <a:pt x="2611" y="901"/>
                  </a:lnTo>
                  <a:lnTo>
                    <a:pt x="2598" y="936"/>
                  </a:lnTo>
                  <a:lnTo>
                    <a:pt x="2582" y="970"/>
                  </a:lnTo>
                  <a:lnTo>
                    <a:pt x="2564" y="1006"/>
                  </a:lnTo>
                  <a:lnTo>
                    <a:pt x="2546" y="1040"/>
                  </a:lnTo>
                  <a:lnTo>
                    <a:pt x="2524" y="1075"/>
                  </a:lnTo>
                  <a:lnTo>
                    <a:pt x="2502" y="1107"/>
                  </a:lnTo>
                  <a:lnTo>
                    <a:pt x="2477" y="1140"/>
                  </a:lnTo>
                  <a:lnTo>
                    <a:pt x="2451" y="1171"/>
                  </a:lnTo>
                  <a:lnTo>
                    <a:pt x="2424" y="1202"/>
                  </a:lnTo>
                  <a:lnTo>
                    <a:pt x="2395" y="1232"/>
                  </a:lnTo>
                  <a:lnTo>
                    <a:pt x="2365" y="1260"/>
                  </a:lnTo>
                  <a:lnTo>
                    <a:pt x="2332" y="1289"/>
                  </a:lnTo>
                  <a:lnTo>
                    <a:pt x="2298" y="1318"/>
                  </a:lnTo>
                  <a:lnTo>
                    <a:pt x="2261" y="1344"/>
                  </a:lnTo>
                  <a:lnTo>
                    <a:pt x="2223" y="1373"/>
                  </a:lnTo>
                  <a:lnTo>
                    <a:pt x="2182" y="1399"/>
                  </a:lnTo>
                  <a:lnTo>
                    <a:pt x="2140" y="1427"/>
                  </a:lnTo>
                  <a:lnTo>
                    <a:pt x="2095" y="1453"/>
                  </a:lnTo>
                  <a:lnTo>
                    <a:pt x="2049" y="1480"/>
                  </a:lnTo>
                  <a:lnTo>
                    <a:pt x="2001" y="1505"/>
                  </a:lnTo>
                  <a:lnTo>
                    <a:pt x="1953" y="1529"/>
                  </a:lnTo>
                  <a:lnTo>
                    <a:pt x="1904" y="1554"/>
                  </a:lnTo>
                  <a:lnTo>
                    <a:pt x="1856" y="1575"/>
                  </a:lnTo>
                  <a:lnTo>
                    <a:pt x="1807" y="1596"/>
                  </a:lnTo>
                  <a:lnTo>
                    <a:pt x="1757" y="1617"/>
                  </a:lnTo>
                  <a:lnTo>
                    <a:pt x="1708" y="1635"/>
                  </a:lnTo>
                  <a:lnTo>
                    <a:pt x="1657" y="1653"/>
                  </a:lnTo>
                  <a:lnTo>
                    <a:pt x="1606" y="1672"/>
                  </a:lnTo>
                  <a:lnTo>
                    <a:pt x="1555" y="1687"/>
                  </a:lnTo>
                  <a:lnTo>
                    <a:pt x="1504" y="1703"/>
                  </a:lnTo>
                  <a:lnTo>
                    <a:pt x="1452" y="1716"/>
                  </a:lnTo>
                  <a:lnTo>
                    <a:pt x="1399" y="1730"/>
                  </a:lnTo>
                  <a:lnTo>
                    <a:pt x="1346" y="1741"/>
                  </a:lnTo>
                  <a:lnTo>
                    <a:pt x="1292" y="1752"/>
                  </a:lnTo>
                  <a:lnTo>
                    <a:pt x="1238" y="1762"/>
                  </a:lnTo>
                  <a:lnTo>
                    <a:pt x="1184" y="1771"/>
                  </a:lnTo>
                  <a:lnTo>
                    <a:pt x="1131" y="1777"/>
                  </a:lnTo>
                  <a:lnTo>
                    <a:pt x="1081" y="1784"/>
                  </a:lnTo>
                  <a:lnTo>
                    <a:pt x="1031" y="1789"/>
                  </a:lnTo>
                  <a:lnTo>
                    <a:pt x="981" y="1792"/>
                  </a:lnTo>
                  <a:lnTo>
                    <a:pt x="934" y="1793"/>
                  </a:lnTo>
                  <a:lnTo>
                    <a:pt x="888" y="1793"/>
                  </a:lnTo>
                  <a:lnTo>
                    <a:pt x="843" y="1791"/>
                  </a:lnTo>
                  <a:lnTo>
                    <a:pt x="791" y="1789"/>
                  </a:lnTo>
                  <a:lnTo>
                    <a:pt x="739" y="1784"/>
                  </a:lnTo>
                  <a:lnTo>
                    <a:pt x="689" y="1777"/>
                  </a:lnTo>
                  <a:lnTo>
                    <a:pt x="641" y="1771"/>
                  </a:lnTo>
                  <a:lnTo>
                    <a:pt x="595" y="1762"/>
                  </a:lnTo>
                  <a:lnTo>
                    <a:pt x="550" y="1751"/>
                  </a:lnTo>
                  <a:lnTo>
                    <a:pt x="507" y="1739"/>
                  </a:lnTo>
                  <a:lnTo>
                    <a:pt x="465" y="1726"/>
                  </a:lnTo>
                  <a:lnTo>
                    <a:pt x="427" y="1709"/>
                  </a:lnTo>
                  <a:lnTo>
                    <a:pt x="388" y="1693"/>
                  </a:lnTo>
                  <a:lnTo>
                    <a:pt x="369" y="1683"/>
                  </a:lnTo>
                  <a:lnTo>
                    <a:pt x="352" y="1674"/>
                  </a:lnTo>
                  <a:lnTo>
                    <a:pt x="334" y="1664"/>
                  </a:lnTo>
                  <a:lnTo>
                    <a:pt x="316" y="1653"/>
                  </a:lnTo>
                  <a:lnTo>
                    <a:pt x="301" y="1642"/>
                  </a:lnTo>
                  <a:lnTo>
                    <a:pt x="283" y="1631"/>
                  </a:lnTo>
                  <a:lnTo>
                    <a:pt x="268" y="1620"/>
                  </a:lnTo>
                  <a:lnTo>
                    <a:pt x="253" y="1608"/>
                  </a:lnTo>
                  <a:lnTo>
                    <a:pt x="237" y="1594"/>
                  </a:lnTo>
                  <a:lnTo>
                    <a:pt x="222" y="1582"/>
                  </a:lnTo>
                  <a:lnTo>
                    <a:pt x="208" y="1569"/>
                  </a:lnTo>
                  <a:lnTo>
                    <a:pt x="194" y="1556"/>
                  </a:lnTo>
                  <a:lnTo>
                    <a:pt x="176" y="1536"/>
                  </a:lnTo>
                  <a:lnTo>
                    <a:pt x="159" y="1517"/>
                  </a:lnTo>
                  <a:lnTo>
                    <a:pt x="143" y="1499"/>
                  </a:lnTo>
                  <a:lnTo>
                    <a:pt x="128" y="1480"/>
                  </a:lnTo>
                  <a:lnTo>
                    <a:pt x="114" y="1459"/>
                  </a:lnTo>
                  <a:lnTo>
                    <a:pt x="99" y="1439"/>
                  </a:lnTo>
                  <a:lnTo>
                    <a:pt x="87" y="1419"/>
                  </a:lnTo>
                  <a:lnTo>
                    <a:pt x="75" y="1398"/>
                  </a:lnTo>
                  <a:lnTo>
                    <a:pt x="64" y="1378"/>
                  </a:lnTo>
                  <a:lnTo>
                    <a:pt x="54" y="1357"/>
                  </a:lnTo>
                  <a:lnTo>
                    <a:pt x="44" y="1335"/>
                  </a:lnTo>
                  <a:lnTo>
                    <a:pt x="36" y="1314"/>
                  </a:lnTo>
                  <a:lnTo>
                    <a:pt x="29" y="1291"/>
                  </a:lnTo>
                  <a:lnTo>
                    <a:pt x="22" y="1270"/>
                  </a:lnTo>
                  <a:lnTo>
                    <a:pt x="17" y="1248"/>
                  </a:lnTo>
                  <a:lnTo>
                    <a:pt x="12" y="1225"/>
                  </a:lnTo>
                  <a:lnTo>
                    <a:pt x="8" y="1203"/>
                  </a:lnTo>
                  <a:lnTo>
                    <a:pt x="4" y="1180"/>
                  </a:lnTo>
                  <a:lnTo>
                    <a:pt x="2" y="1157"/>
                  </a:lnTo>
                  <a:lnTo>
                    <a:pt x="1" y="1135"/>
                  </a:lnTo>
                  <a:lnTo>
                    <a:pt x="0" y="1110"/>
                  </a:lnTo>
                  <a:lnTo>
                    <a:pt x="1" y="1088"/>
                  </a:lnTo>
                  <a:lnTo>
                    <a:pt x="2" y="1066"/>
                  </a:lnTo>
                  <a:lnTo>
                    <a:pt x="4" y="1042"/>
                  </a:lnTo>
                  <a:lnTo>
                    <a:pt x="8" y="1019"/>
                  </a:lnTo>
                  <a:lnTo>
                    <a:pt x="11" y="997"/>
                  </a:lnTo>
                  <a:lnTo>
                    <a:pt x="17" y="973"/>
                  </a:lnTo>
                  <a:lnTo>
                    <a:pt x="22" y="951"/>
                  </a:lnTo>
                  <a:lnTo>
                    <a:pt x="29" y="926"/>
                  </a:lnTo>
                  <a:lnTo>
                    <a:pt x="36" y="903"/>
                  </a:lnTo>
                  <a:lnTo>
                    <a:pt x="44" y="880"/>
                  </a:lnTo>
                  <a:lnTo>
                    <a:pt x="55" y="856"/>
                  </a:lnTo>
                  <a:lnTo>
                    <a:pt x="65" y="834"/>
                  </a:lnTo>
                  <a:lnTo>
                    <a:pt x="76" y="810"/>
                  </a:lnTo>
                  <a:lnTo>
                    <a:pt x="87" y="787"/>
                  </a:lnTo>
                  <a:lnTo>
                    <a:pt x="100" y="764"/>
                  </a:lnTo>
                  <a:lnTo>
                    <a:pt x="115" y="741"/>
                  </a:lnTo>
                  <a:lnTo>
                    <a:pt x="128" y="719"/>
                  </a:lnTo>
                  <a:lnTo>
                    <a:pt x="143" y="698"/>
                  </a:lnTo>
                  <a:lnTo>
                    <a:pt x="159" y="675"/>
                  </a:lnTo>
                  <a:lnTo>
                    <a:pt x="175" y="654"/>
                  </a:lnTo>
                  <a:lnTo>
                    <a:pt x="193" y="632"/>
                  </a:lnTo>
                  <a:lnTo>
                    <a:pt x="211" y="610"/>
                  </a:lnTo>
                  <a:lnTo>
                    <a:pt x="231" y="589"/>
                  </a:lnTo>
                  <a:lnTo>
                    <a:pt x="250" y="568"/>
                  </a:lnTo>
                  <a:lnTo>
                    <a:pt x="270" y="547"/>
                  </a:lnTo>
                  <a:lnTo>
                    <a:pt x="292" y="527"/>
                  </a:lnTo>
                  <a:lnTo>
                    <a:pt x="314" y="505"/>
                  </a:lnTo>
                  <a:lnTo>
                    <a:pt x="354" y="472"/>
                  </a:lnTo>
                  <a:lnTo>
                    <a:pt x="394" y="438"/>
                  </a:lnTo>
                  <a:lnTo>
                    <a:pt x="434" y="406"/>
                  </a:lnTo>
                  <a:lnTo>
                    <a:pt x="476" y="375"/>
                  </a:lnTo>
                  <a:lnTo>
                    <a:pt x="518" y="345"/>
                  </a:lnTo>
                  <a:lnTo>
                    <a:pt x="561" y="316"/>
                  </a:lnTo>
                  <a:lnTo>
                    <a:pt x="606" y="289"/>
                  </a:lnTo>
                  <a:lnTo>
                    <a:pt x="649" y="263"/>
                  </a:lnTo>
                  <a:lnTo>
                    <a:pt x="696" y="237"/>
                  </a:lnTo>
                  <a:lnTo>
                    <a:pt x="742" y="214"/>
                  </a:lnTo>
                  <a:lnTo>
                    <a:pt x="789" y="191"/>
                  </a:lnTo>
                  <a:lnTo>
                    <a:pt x="838" y="169"/>
                  </a:lnTo>
                  <a:lnTo>
                    <a:pt x="885" y="149"/>
                  </a:lnTo>
                  <a:lnTo>
                    <a:pt x="935" y="129"/>
                  </a:lnTo>
                  <a:lnTo>
                    <a:pt x="986" y="112"/>
                  </a:lnTo>
                  <a:lnTo>
                    <a:pt x="1036" y="94"/>
                  </a:lnTo>
                  <a:lnTo>
                    <a:pt x="1088" y="79"/>
                  </a:lnTo>
                  <a:lnTo>
                    <a:pt x="1140" y="64"/>
                  </a:lnTo>
                  <a:lnTo>
                    <a:pt x="1190" y="52"/>
                  </a:lnTo>
                  <a:lnTo>
                    <a:pt x="1240" y="41"/>
                  </a:lnTo>
                  <a:lnTo>
                    <a:pt x="1291" y="31"/>
                  </a:lnTo>
                  <a:lnTo>
                    <a:pt x="1342" y="21"/>
                  </a:lnTo>
                  <a:lnTo>
                    <a:pt x="1391" y="15"/>
                  </a:lnTo>
                  <a:lnTo>
                    <a:pt x="1442" y="9"/>
                  </a:lnTo>
                  <a:lnTo>
                    <a:pt x="1491" y="5"/>
                  </a:lnTo>
                  <a:lnTo>
                    <a:pt x="1540" y="1"/>
                  </a:lnTo>
                  <a:lnTo>
                    <a:pt x="1589" y="0"/>
                  </a:lnTo>
                  <a:lnTo>
                    <a:pt x="1638" y="0"/>
                  </a:lnTo>
                  <a:lnTo>
                    <a:pt x="1687" y="1"/>
                  </a:lnTo>
                  <a:lnTo>
                    <a:pt x="1734" y="4"/>
                  </a:lnTo>
                  <a:lnTo>
                    <a:pt x="1783" y="8"/>
                  </a:lnTo>
                  <a:lnTo>
                    <a:pt x="1831" y="14"/>
                  </a:lnTo>
                  <a:lnTo>
                    <a:pt x="1879" y="20"/>
                  </a:lnTo>
                  <a:lnTo>
                    <a:pt x="1925" y="29"/>
                  </a:lnTo>
                  <a:lnTo>
                    <a:pt x="1969" y="39"/>
                  </a:lnTo>
                  <a:lnTo>
                    <a:pt x="2013" y="50"/>
                  </a:lnTo>
                  <a:lnTo>
                    <a:pt x="2055" y="62"/>
                  </a:lnTo>
                  <a:lnTo>
                    <a:pt x="2096" y="75"/>
                  </a:lnTo>
                  <a:lnTo>
                    <a:pt x="2136" y="91"/>
                  </a:lnTo>
                  <a:lnTo>
                    <a:pt x="2174" y="107"/>
                  </a:lnTo>
                  <a:lnTo>
                    <a:pt x="2211" y="125"/>
                  </a:lnTo>
                  <a:lnTo>
                    <a:pt x="2247" y="144"/>
                  </a:lnTo>
                  <a:lnTo>
                    <a:pt x="2281" y="165"/>
                  </a:lnTo>
                  <a:lnTo>
                    <a:pt x="2314" y="186"/>
                  </a:lnTo>
                  <a:lnTo>
                    <a:pt x="2346" y="209"/>
                  </a:lnTo>
                  <a:lnTo>
                    <a:pt x="2377" y="233"/>
                  </a:lnTo>
                  <a:lnTo>
                    <a:pt x="2406" y="258"/>
                  </a:lnTo>
                  <a:lnTo>
                    <a:pt x="2434" y="286"/>
                  </a:lnTo>
                  <a:lnTo>
                    <a:pt x="2448" y="299"/>
                  </a:lnTo>
                  <a:lnTo>
                    <a:pt x="2460" y="312"/>
                  </a:lnTo>
                  <a:lnTo>
                    <a:pt x="2472" y="327"/>
                  </a:lnTo>
                  <a:lnTo>
                    <a:pt x="2482" y="341"/>
                  </a:lnTo>
                  <a:lnTo>
                    <a:pt x="2492" y="354"/>
                  </a:lnTo>
                  <a:lnTo>
                    <a:pt x="2502" y="369"/>
                  </a:lnTo>
                  <a:lnTo>
                    <a:pt x="2509" y="383"/>
                  </a:lnTo>
                  <a:lnTo>
                    <a:pt x="2518" y="398"/>
                  </a:lnTo>
                  <a:lnTo>
                    <a:pt x="2525" y="413"/>
                  </a:lnTo>
                  <a:lnTo>
                    <a:pt x="2533" y="427"/>
                  </a:lnTo>
                  <a:lnTo>
                    <a:pt x="2538" y="441"/>
                  </a:lnTo>
                  <a:lnTo>
                    <a:pt x="2544" y="457"/>
                  </a:lnTo>
                  <a:lnTo>
                    <a:pt x="2548" y="472"/>
                  </a:lnTo>
                  <a:lnTo>
                    <a:pt x="2551" y="488"/>
                  </a:lnTo>
                  <a:lnTo>
                    <a:pt x="2555" y="502"/>
                  </a:lnTo>
                  <a:lnTo>
                    <a:pt x="2557" y="518"/>
                  </a:lnTo>
                  <a:close/>
                  <a:moveTo>
                    <a:pt x="2370" y="456"/>
                  </a:moveTo>
                  <a:lnTo>
                    <a:pt x="2409" y="467"/>
                  </a:lnTo>
                  <a:lnTo>
                    <a:pt x="2409" y="457"/>
                  </a:lnTo>
                  <a:lnTo>
                    <a:pt x="2397" y="446"/>
                  </a:lnTo>
                  <a:lnTo>
                    <a:pt x="2385" y="436"/>
                  </a:lnTo>
                  <a:lnTo>
                    <a:pt x="2373" y="427"/>
                  </a:lnTo>
                  <a:lnTo>
                    <a:pt x="2359" y="418"/>
                  </a:lnTo>
                  <a:lnTo>
                    <a:pt x="2344" y="410"/>
                  </a:lnTo>
                  <a:lnTo>
                    <a:pt x="2330" y="403"/>
                  </a:lnTo>
                  <a:lnTo>
                    <a:pt x="2314" y="396"/>
                  </a:lnTo>
                  <a:lnTo>
                    <a:pt x="2299" y="389"/>
                  </a:lnTo>
                  <a:lnTo>
                    <a:pt x="2280" y="383"/>
                  </a:lnTo>
                  <a:lnTo>
                    <a:pt x="2264" y="377"/>
                  </a:lnTo>
                  <a:lnTo>
                    <a:pt x="2245" y="373"/>
                  </a:lnTo>
                  <a:lnTo>
                    <a:pt x="2225" y="369"/>
                  </a:lnTo>
                  <a:lnTo>
                    <a:pt x="2206" y="365"/>
                  </a:lnTo>
                  <a:lnTo>
                    <a:pt x="2185" y="363"/>
                  </a:lnTo>
                  <a:lnTo>
                    <a:pt x="2163" y="360"/>
                  </a:lnTo>
                  <a:lnTo>
                    <a:pt x="2142" y="359"/>
                  </a:lnTo>
                  <a:lnTo>
                    <a:pt x="2096" y="356"/>
                  </a:lnTo>
                  <a:lnTo>
                    <a:pt x="2051" y="356"/>
                  </a:lnTo>
                  <a:lnTo>
                    <a:pt x="2003" y="359"/>
                  </a:lnTo>
                  <a:lnTo>
                    <a:pt x="1955" y="362"/>
                  </a:lnTo>
                  <a:lnTo>
                    <a:pt x="1905" y="369"/>
                  </a:lnTo>
                  <a:lnTo>
                    <a:pt x="1854" y="376"/>
                  </a:lnTo>
                  <a:lnTo>
                    <a:pt x="1804" y="386"/>
                  </a:lnTo>
                  <a:lnTo>
                    <a:pt x="1752" y="398"/>
                  </a:lnTo>
                  <a:lnTo>
                    <a:pt x="1699" y="413"/>
                  </a:lnTo>
                  <a:lnTo>
                    <a:pt x="1645" y="428"/>
                  </a:lnTo>
                  <a:lnTo>
                    <a:pt x="1591" y="445"/>
                  </a:lnTo>
                  <a:lnTo>
                    <a:pt x="1537" y="466"/>
                  </a:lnTo>
                  <a:lnTo>
                    <a:pt x="1483" y="486"/>
                  </a:lnTo>
                  <a:lnTo>
                    <a:pt x="1429" y="511"/>
                  </a:lnTo>
                  <a:lnTo>
                    <a:pt x="1374" y="535"/>
                  </a:lnTo>
                  <a:lnTo>
                    <a:pt x="1320" y="561"/>
                  </a:lnTo>
                  <a:lnTo>
                    <a:pt x="1266" y="590"/>
                  </a:lnTo>
                  <a:lnTo>
                    <a:pt x="1213" y="620"/>
                  </a:lnTo>
                  <a:lnTo>
                    <a:pt x="1163" y="651"/>
                  </a:lnTo>
                  <a:lnTo>
                    <a:pt x="1115" y="681"/>
                  </a:lnTo>
                  <a:lnTo>
                    <a:pt x="1068" y="714"/>
                  </a:lnTo>
                  <a:lnTo>
                    <a:pt x="1025" y="746"/>
                  </a:lnTo>
                  <a:lnTo>
                    <a:pt x="982" y="780"/>
                  </a:lnTo>
                  <a:lnTo>
                    <a:pt x="943" y="815"/>
                  </a:lnTo>
                  <a:lnTo>
                    <a:pt x="915" y="840"/>
                  </a:lnTo>
                  <a:lnTo>
                    <a:pt x="888" y="868"/>
                  </a:lnTo>
                  <a:lnTo>
                    <a:pt x="863" y="898"/>
                  </a:lnTo>
                  <a:lnTo>
                    <a:pt x="839" y="926"/>
                  </a:lnTo>
                  <a:lnTo>
                    <a:pt x="815" y="959"/>
                  </a:lnTo>
                  <a:lnTo>
                    <a:pt x="792" y="991"/>
                  </a:lnTo>
                  <a:lnTo>
                    <a:pt x="770" y="1027"/>
                  </a:lnTo>
                  <a:lnTo>
                    <a:pt x="750" y="1062"/>
                  </a:lnTo>
                  <a:lnTo>
                    <a:pt x="731" y="1098"/>
                  </a:lnTo>
                  <a:lnTo>
                    <a:pt x="715" y="1135"/>
                  </a:lnTo>
                  <a:lnTo>
                    <a:pt x="698" y="1169"/>
                  </a:lnTo>
                  <a:lnTo>
                    <a:pt x="685" y="1204"/>
                  </a:lnTo>
                  <a:lnTo>
                    <a:pt x="673" y="1239"/>
                  </a:lnTo>
                  <a:lnTo>
                    <a:pt x="663" y="1273"/>
                  </a:lnTo>
                  <a:lnTo>
                    <a:pt x="655" y="1307"/>
                  </a:lnTo>
                  <a:lnTo>
                    <a:pt x="648" y="1339"/>
                  </a:lnTo>
                  <a:lnTo>
                    <a:pt x="644" y="1371"/>
                  </a:lnTo>
                  <a:lnTo>
                    <a:pt x="643" y="1399"/>
                  </a:lnTo>
                  <a:lnTo>
                    <a:pt x="643" y="1413"/>
                  </a:lnTo>
                  <a:lnTo>
                    <a:pt x="643" y="1427"/>
                  </a:lnTo>
                  <a:lnTo>
                    <a:pt x="644" y="1439"/>
                  </a:lnTo>
                  <a:lnTo>
                    <a:pt x="646" y="1451"/>
                  </a:lnTo>
                  <a:lnTo>
                    <a:pt x="648" y="1462"/>
                  </a:lnTo>
                  <a:lnTo>
                    <a:pt x="653" y="1472"/>
                  </a:lnTo>
                  <a:lnTo>
                    <a:pt x="656" y="1483"/>
                  </a:lnTo>
                  <a:lnTo>
                    <a:pt x="659" y="1493"/>
                  </a:lnTo>
                  <a:lnTo>
                    <a:pt x="665" y="1502"/>
                  </a:lnTo>
                  <a:lnTo>
                    <a:pt x="669" y="1510"/>
                  </a:lnTo>
                  <a:lnTo>
                    <a:pt x="676" y="1517"/>
                  </a:lnTo>
                  <a:lnTo>
                    <a:pt x="681" y="1524"/>
                  </a:lnTo>
                  <a:lnTo>
                    <a:pt x="687" y="1529"/>
                  </a:lnTo>
                  <a:lnTo>
                    <a:pt x="692" y="1534"/>
                  </a:lnTo>
                  <a:lnTo>
                    <a:pt x="699" y="1539"/>
                  </a:lnTo>
                  <a:lnTo>
                    <a:pt x="706" y="1543"/>
                  </a:lnTo>
                  <a:lnTo>
                    <a:pt x="722" y="1549"/>
                  </a:lnTo>
                  <a:lnTo>
                    <a:pt x="739" y="1555"/>
                  </a:lnTo>
                  <a:lnTo>
                    <a:pt x="757" y="1558"/>
                  </a:lnTo>
                  <a:lnTo>
                    <a:pt x="780" y="1560"/>
                  </a:lnTo>
                  <a:lnTo>
                    <a:pt x="803" y="1561"/>
                  </a:lnTo>
                  <a:lnTo>
                    <a:pt x="827" y="1560"/>
                  </a:lnTo>
                  <a:lnTo>
                    <a:pt x="853" y="1558"/>
                  </a:lnTo>
                  <a:lnTo>
                    <a:pt x="881" y="1555"/>
                  </a:lnTo>
                  <a:lnTo>
                    <a:pt x="911" y="1549"/>
                  </a:lnTo>
                  <a:lnTo>
                    <a:pt x="941" y="1543"/>
                  </a:lnTo>
                  <a:lnTo>
                    <a:pt x="972" y="1533"/>
                  </a:lnTo>
                  <a:lnTo>
                    <a:pt x="1004" y="1523"/>
                  </a:lnTo>
                  <a:lnTo>
                    <a:pt x="1039" y="1511"/>
                  </a:lnTo>
                  <a:lnTo>
                    <a:pt x="1073" y="1497"/>
                  </a:lnTo>
                  <a:lnTo>
                    <a:pt x="1109" y="1484"/>
                  </a:lnTo>
                  <a:lnTo>
                    <a:pt x="1144" y="1470"/>
                  </a:lnTo>
                  <a:lnTo>
                    <a:pt x="1179" y="1456"/>
                  </a:lnTo>
                  <a:lnTo>
                    <a:pt x="1214" y="1440"/>
                  </a:lnTo>
                  <a:lnTo>
                    <a:pt x="1248" y="1425"/>
                  </a:lnTo>
                  <a:lnTo>
                    <a:pt x="1283" y="1408"/>
                  </a:lnTo>
                  <a:lnTo>
                    <a:pt x="1319" y="1392"/>
                  </a:lnTo>
                  <a:lnTo>
                    <a:pt x="1353" y="1374"/>
                  </a:lnTo>
                  <a:lnTo>
                    <a:pt x="1388" y="1356"/>
                  </a:lnTo>
                  <a:lnTo>
                    <a:pt x="1421" y="1337"/>
                  </a:lnTo>
                  <a:lnTo>
                    <a:pt x="1455" y="1318"/>
                  </a:lnTo>
                  <a:lnTo>
                    <a:pt x="1488" y="1299"/>
                  </a:lnTo>
                  <a:lnTo>
                    <a:pt x="1522" y="1279"/>
                  </a:lnTo>
                  <a:lnTo>
                    <a:pt x="1552" y="1259"/>
                  </a:lnTo>
                  <a:lnTo>
                    <a:pt x="1584" y="1239"/>
                  </a:lnTo>
                  <a:lnTo>
                    <a:pt x="1615" y="1219"/>
                  </a:lnTo>
                  <a:lnTo>
                    <a:pt x="1646" y="1199"/>
                  </a:lnTo>
                  <a:lnTo>
                    <a:pt x="1675" y="1178"/>
                  </a:lnTo>
                  <a:lnTo>
                    <a:pt x="1703" y="1157"/>
                  </a:lnTo>
                  <a:lnTo>
                    <a:pt x="1730" y="1137"/>
                  </a:lnTo>
                  <a:lnTo>
                    <a:pt x="1756" y="1117"/>
                  </a:lnTo>
                  <a:lnTo>
                    <a:pt x="1781" y="1096"/>
                  </a:lnTo>
                  <a:lnTo>
                    <a:pt x="1806" y="1076"/>
                  </a:lnTo>
                  <a:lnTo>
                    <a:pt x="1828" y="1056"/>
                  </a:lnTo>
                  <a:lnTo>
                    <a:pt x="1861" y="1023"/>
                  </a:lnTo>
                  <a:lnTo>
                    <a:pt x="1894" y="989"/>
                  </a:lnTo>
                  <a:lnTo>
                    <a:pt x="1926" y="956"/>
                  </a:lnTo>
                  <a:lnTo>
                    <a:pt x="1954" y="920"/>
                  </a:lnTo>
                  <a:lnTo>
                    <a:pt x="1980" y="884"/>
                  </a:lnTo>
                  <a:lnTo>
                    <a:pt x="2007" y="847"/>
                  </a:lnTo>
                  <a:lnTo>
                    <a:pt x="2030" y="808"/>
                  </a:lnTo>
                  <a:lnTo>
                    <a:pt x="2052" y="770"/>
                  </a:lnTo>
                  <a:lnTo>
                    <a:pt x="2071" y="730"/>
                  </a:lnTo>
                  <a:lnTo>
                    <a:pt x="2087" y="693"/>
                  </a:lnTo>
                  <a:lnTo>
                    <a:pt x="2094" y="673"/>
                  </a:lnTo>
                  <a:lnTo>
                    <a:pt x="2100" y="655"/>
                  </a:lnTo>
                  <a:lnTo>
                    <a:pt x="2107" y="638"/>
                  </a:lnTo>
                  <a:lnTo>
                    <a:pt x="2112" y="619"/>
                  </a:lnTo>
                  <a:lnTo>
                    <a:pt x="2117" y="601"/>
                  </a:lnTo>
                  <a:lnTo>
                    <a:pt x="2120" y="585"/>
                  </a:lnTo>
                  <a:lnTo>
                    <a:pt x="2122" y="566"/>
                  </a:lnTo>
                  <a:lnTo>
                    <a:pt x="2125" y="549"/>
                  </a:lnTo>
                  <a:lnTo>
                    <a:pt x="2126" y="533"/>
                  </a:lnTo>
                  <a:lnTo>
                    <a:pt x="2127" y="517"/>
                  </a:lnTo>
                  <a:lnTo>
                    <a:pt x="2127" y="500"/>
                  </a:lnTo>
                  <a:lnTo>
                    <a:pt x="2126" y="484"/>
                  </a:lnTo>
                  <a:lnTo>
                    <a:pt x="2126" y="479"/>
                  </a:lnTo>
                  <a:lnTo>
                    <a:pt x="2126" y="474"/>
                  </a:lnTo>
                  <a:lnTo>
                    <a:pt x="2126" y="470"/>
                  </a:lnTo>
                  <a:lnTo>
                    <a:pt x="2126" y="466"/>
                  </a:lnTo>
                  <a:lnTo>
                    <a:pt x="2127" y="462"/>
                  </a:lnTo>
                  <a:lnTo>
                    <a:pt x="2128" y="459"/>
                  </a:lnTo>
                  <a:lnTo>
                    <a:pt x="2130" y="457"/>
                  </a:lnTo>
                  <a:lnTo>
                    <a:pt x="2132" y="455"/>
                  </a:lnTo>
                  <a:lnTo>
                    <a:pt x="2137" y="451"/>
                  </a:lnTo>
                  <a:lnTo>
                    <a:pt x="2142" y="447"/>
                  </a:lnTo>
                  <a:lnTo>
                    <a:pt x="2150" y="445"/>
                  </a:lnTo>
                  <a:lnTo>
                    <a:pt x="2159" y="442"/>
                  </a:lnTo>
                  <a:lnTo>
                    <a:pt x="2181" y="440"/>
                  </a:lnTo>
                  <a:lnTo>
                    <a:pt x="2207" y="439"/>
                  </a:lnTo>
                  <a:lnTo>
                    <a:pt x="2240" y="440"/>
                  </a:lnTo>
                  <a:lnTo>
                    <a:pt x="2278" y="443"/>
                  </a:lnTo>
                  <a:lnTo>
                    <a:pt x="2321" y="448"/>
                  </a:lnTo>
                  <a:lnTo>
                    <a:pt x="2370" y="4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4" name="Freeform 218">
              <a:extLst>
                <a:ext uri="{FF2B5EF4-FFF2-40B4-BE49-F238E27FC236}">
                  <a16:creationId xmlns:a16="http://schemas.microsoft.com/office/drawing/2014/main" id="{CE0E4D5D-6957-40B3-8191-F8F2685796D4}"/>
                </a:ext>
              </a:extLst>
            </p:cNvPr>
            <p:cNvSpPr>
              <a:spLocks noChangeAspect="1" noEditPoints="1"/>
            </p:cNvSpPr>
            <p:nvPr/>
          </p:nvSpPr>
          <p:spPr bwMode="auto">
            <a:xfrm>
              <a:off x="2243" y="446"/>
              <a:ext cx="377" cy="256"/>
            </a:xfrm>
            <a:custGeom>
              <a:avLst/>
              <a:gdLst>
                <a:gd name="T0" fmla="*/ 0 w 2639"/>
                <a:gd name="T1" fmla="*/ 0 h 1793"/>
                <a:gd name="T2" fmla="*/ 0 w 2639"/>
                <a:gd name="T3" fmla="*/ 0 h 1793"/>
                <a:gd name="T4" fmla="*/ 0 w 2639"/>
                <a:gd name="T5" fmla="*/ 0 h 1793"/>
                <a:gd name="T6" fmla="*/ 0 w 2639"/>
                <a:gd name="T7" fmla="*/ 0 h 1793"/>
                <a:gd name="T8" fmla="*/ 0 w 2639"/>
                <a:gd name="T9" fmla="*/ 0 h 1793"/>
                <a:gd name="T10" fmla="*/ 0 w 2639"/>
                <a:gd name="T11" fmla="*/ 0 h 1793"/>
                <a:gd name="T12" fmla="*/ 0 w 2639"/>
                <a:gd name="T13" fmla="*/ 0 h 1793"/>
                <a:gd name="T14" fmla="*/ 0 w 2639"/>
                <a:gd name="T15" fmla="*/ 0 h 1793"/>
                <a:gd name="T16" fmla="*/ 0 w 2639"/>
                <a:gd name="T17" fmla="*/ 0 h 1793"/>
                <a:gd name="T18" fmla="*/ 0 w 2639"/>
                <a:gd name="T19" fmla="*/ 0 h 1793"/>
                <a:gd name="T20" fmla="*/ 0 w 2639"/>
                <a:gd name="T21" fmla="*/ 0 h 1793"/>
                <a:gd name="T22" fmla="*/ 0 w 2639"/>
                <a:gd name="T23" fmla="*/ 0 h 1793"/>
                <a:gd name="T24" fmla="*/ 0 w 2639"/>
                <a:gd name="T25" fmla="*/ 0 h 1793"/>
                <a:gd name="T26" fmla="*/ 0 w 2639"/>
                <a:gd name="T27" fmla="*/ 0 h 1793"/>
                <a:gd name="T28" fmla="*/ 0 w 2639"/>
                <a:gd name="T29" fmla="*/ 0 h 1793"/>
                <a:gd name="T30" fmla="*/ 0 w 2639"/>
                <a:gd name="T31" fmla="*/ 0 h 1793"/>
                <a:gd name="T32" fmla="*/ 0 w 2639"/>
                <a:gd name="T33" fmla="*/ 0 h 1793"/>
                <a:gd name="T34" fmla="*/ 0 w 2639"/>
                <a:gd name="T35" fmla="*/ 0 h 1793"/>
                <a:gd name="T36" fmla="*/ 0 w 2639"/>
                <a:gd name="T37" fmla="*/ 0 h 1793"/>
                <a:gd name="T38" fmla="*/ 0 w 2639"/>
                <a:gd name="T39" fmla="*/ 0 h 1793"/>
                <a:gd name="T40" fmla="*/ 0 w 2639"/>
                <a:gd name="T41" fmla="*/ 0 h 1793"/>
                <a:gd name="T42" fmla="*/ 0 w 2639"/>
                <a:gd name="T43" fmla="*/ 0 h 1793"/>
                <a:gd name="T44" fmla="*/ 0 w 2639"/>
                <a:gd name="T45" fmla="*/ 0 h 1793"/>
                <a:gd name="T46" fmla="*/ 0 w 2639"/>
                <a:gd name="T47" fmla="*/ 0 h 1793"/>
                <a:gd name="T48" fmla="*/ 0 w 2639"/>
                <a:gd name="T49" fmla="*/ 0 h 1793"/>
                <a:gd name="T50" fmla="*/ 0 w 2639"/>
                <a:gd name="T51" fmla="*/ 0 h 1793"/>
                <a:gd name="T52" fmla="*/ 0 w 2639"/>
                <a:gd name="T53" fmla="*/ 0 h 1793"/>
                <a:gd name="T54" fmla="*/ 0 w 2639"/>
                <a:gd name="T55" fmla="*/ 0 h 1793"/>
                <a:gd name="T56" fmla="*/ 0 w 2639"/>
                <a:gd name="T57" fmla="*/ 0 h 1793"/>
                <a:gd name="T58" fmla="*/ 0 w 2639"/>
                <a:gd name="T59" fmla="*/ 0 h 1793"/>
                <a:gd name="T60" fmla="*/ 0 w 2639"/>
                <a:gd name="T61" fmla="*/ 0 h 1793"/>
                <a:gd name="T62" fmla="*/ 0 w 2639"/>
                <a:gd name="T63" fmla="*/ 0 h 1793"/>
                <a:gd name="T64" fmla="*/ 0 w 2639"/>
                <a:gd name="T65" fmla="*/ 0 h 1793"/>
                <a:gd name="T66" fmla="*/ 0 w 2639"/>
                <a:gd name="T67" fmla="*/ 0 h 1793"/>
                <a:gd name="T68" fmla="*/ 0 w 2639"/>
                <a:gd name="T69" fmla="*/ 0 h 1793"/>
                <a:gd name="T70" fmla="*/ 0 w 2639"/>
                <a:gd name="T71" fmla="*/ 0 h 1793"/>
                <a:gd name="T72" fmla="*/ 0 w 2639"/>
                <a:gd name="T73" fmla="*/ 0 h 1793"/>
                <a:gd name="T74" fmla="*/ 0 w 2639"/>
                <a:gd name="T75" fmla="*/ 0 h 1793"/>
                <a:gd name="T76" fmla="*/ 0 w 2639"/>
                <a:gd name="T77" fmla="*/ 0 h 1793"/>
                <a:gd name="T78" fmla="*/ 0 w 2639"/>
                <a:gd name="T79" fmla="*/ 0 h 1793"/>
                <a:gd name="T80" fmla="*/ 0 w 2639"/>
                <a:gd name="T81" fmla="*/ 0 h 1793"/>
                <a:gd name="T82" fmla="*/ 0 w 2639"/>
                <a:gd name="T83" fmla="*/ 0 h 1793"/>
                <a:gd name="T84" fmla="*/ 0 w 2639"/>
                <a:gd name="T85" fmla="*/ 0 h 1793"/>
                <a:gd name="T86" fmla="*/ 0 w 2639"/>
                <a:gd name="T87" fmla="*/ 0 h 1793"/>
                <a:gd name="T88" fmla="*/ 0 w 2639"/>
                <a:gd name="T89" fmla="*/ 0 h 1793"/>
                <a:gd name="T90" fmla="*/ 0 w 2639"/>
                <a:gd name="T91" fmla="*/ 0 h 1793"/>
                <a:gd name="T92" fmla="*/ 0 w 2639"/>
                <a:gd name="T93" fmla="*/ 0 h 1793"/>
                <a:gd name="T94" fmla="*/ 0 w 2639"/>
                <a:gd name="T95" fmla="*/ 0 h 1793"/>
                <a:gd name="T96" fmla="*/ 0 w 2639"/>
                <a:gd name="T97" fmla="*/ 0 h 1793"/>
                <a:gd name="T98" fmla="*/ 0 w 2639"/>
                <a:gd name="T99" fmla="*/ 0 h 1793"/>
                <a:gd name="T100" fmla="*/ 0 w 2639"/>
                <a:gd name="T101" fmla="*/ 0 h 1793"/>
                <a:gd name="T102" fmla="*/ 0 w 2639"/>
                <a:gd name="T103" fmla="*/ 0 h 1793"/>
                <a:gd name="T104" fmla="*/ 0 w 2639"/>
                <a:gd name="T105" fmla="*/ 0 h 1793"/>
                <a:gd name="T106" fmla="*/ 0 w 2639"/>
                <a:gd name="T107" fmla="*/ 0 h 1793"/>
                <a:gd name="T108" fmla="*/ 0 w 2639"/>
                <a:gd name="T109" fmla="*/ 0 h 1793"/>
                <a:gd name="T110" fmla="*/ 0 w 2639"/>
                <a:gd name="T111" fmla="*/ 0 h 1793"/>
                <a:gd name="T112" fmla="*/ 0 w 2639"/>
                <a:gd name="T113" fmla="*/ 0 h 1793"/>
                <a:gd name="T114" fmla="*/ 0 w 2639"/>
                <a:gd name="T115" fmla="*/ 0 h 1793"/>
                <a:gd name="T116" fmla="*/ 0 w 2639"/>
                <a:gd name="T117" fmla="*/ 0 h 17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39" h="1793">
                  <a:moveTo>
                    <a:pt x="2555" y="518"/>
                  </a:moveTo>
                  <a:lnTo>
                    <a:pt x="2568" y="531"/>
                  </a:lnTo>
                  <a:lnTo>
                    <a:pt x="2577" y="541"/>
                  </a:lnTo>
                  <a:lnTo>
                    <a:pt x="2586" y="551"/>
                  </a:lnTo>
                  <a:lnTo>
                    <a:pt x="2594" y="561"/>
                  </a:lnTo>
                  <a:lnTo>
                    <a:pt x="2601" y="572"/>
                  </a:lnTo>
                  <a:lnTo>
                    <a:pt x="2607" y="583"/>
                  </a:lnTo>
                  <a:lnTo>
                    <a:pt x="2614" y="594"/>
                  </a:lnTo>
                  <a:lnTo>
                    <a:pt x="2618" y="607"/>
                  </a:lnTo>
                  <a:lnTo>
                    <a:pt x="2624" y="620"/>
                  </a:lnTo>
                  <a:lnTo>
                    <a:pt x="2627" y="632"/>
                  </a:lnTo>
                  <a:lnTo>
                    <a:pt x="2630" y="645"/>
                  </a:lnTo>
                  <a:lnTo>
                    <a:pt x="2633" y="658"/>
                  </a:lnTo>
                  <a:lnTo>
                    <a:pt x="2636" y="674"/>
                  </a:lnTo>
                  <a:lnTo>
                    <a:pt x="2638" y="688"/>
                  </a:lnTo>
                  <a:lnTo>
                    <a:pt x="2639" y="702"/>
                  </a:lnTo>
                  <a:lnTo>
                    <a:pt x="2639" y="718"/>
                  </a:lnTo>
                  <a:lnTo>
                    <a:pt x="2639" y="734"/>
                  </a:lnTo>
                  <a:lnTo>
                    <a:pt x="2639" y="750"/>
                  </a:lnTo>
                  <a:lnTo>
                    <a:pt x="2638" y="766"/>
                  </a:lnTo>
                  <a:lnTo>
                    <a:pt x="2637" y="784"/>
                  </a:lnTo>
                  <a:lnTo>
                    <a:pt x="2635" y="799"/>
                  </a:lnTo>
                  <a:lnTo>
                    <a:pt x="2628" y="832"/>
                  </a:lnTo>
                  <a:lnTo>
                    <a:pt x="2620" y="866"/>
                  </a:lnTo>
                  <a:lnTo>
                    <a:pt x="2609" y="900"/>
                  </a:lnTo>
                  <a:lnTo>
                    <a:pt x="2597" y="935"/>
                  </a:lnTo>
                  <a:lnTo>
                    <a:pt x="2581" y="970"/>
                  </a:lnTo>
                  <a:lnTo>
                    <a:pt x="2563" y="1005"/>
                  </a:lnTo>
                  <a:lnTo>
                    <a:pt x="2544" y="1041"/>
                  </a:lnTo>
                  <a:lnTo>
                    <a:pt x="2522" y="1074"/>
                  </a:lnTo>
                  <a:lnTo>
                    <a:pt x="2500" y="1108"/>
                  </a:lnTo>
                  <a:lnTo>
                    <a:pt x="2477" y="1140"/>
                  </a:lnTo>
                  <a:lnTo>
                    <a:pt x="2450" y="1172"/>
                  </a:lnTo>
                  <a:lnTo>
                    <a:pt x="2423" y="1202"/>
                  </a:lnTo>
                  <a:lnTo>
                    <a:pt x="2393" y="1231"/>
                  </a:lnTo>
                  <a:lnTo>
                    <a:pt x="2363" y="1260"/>
                  </a:lnTo>
                  <a:lnTo>
                    <a:pt x="2330" y="1289"/>
                  </a:lnTo>
                  <a:lnTo>
                    <a:pt x="2297" y="1316"/>
                  </a:lnTo>
                  <a:lnTo>
                    <a:pt x="2260" y="1345"/>
                  </a:lnTo>
                  <a:lnTo>
                    <a:pt x="2222" y="1371"/>
                  </a:lnTo>
                  <a:lnTo>
                    <a:pt x="2181" y="1400"/>
                  </a:lnTo>
                  <a:lnTo>
                    <a:pt x="2138" y="1427"/>
                  </a:lnTo>
                  <a:lnTo>
                    <a:pt x="2093" y="1453"/>
                  </a:lnTo>
                  <a:lnTo>
                    <a:pt x="2048" y="1479"/>
                  </a:lnTo>
                  <a:lnTo>
                    <a:pt x="2000" y="1505"/>
                  </a:lnTo>
                  <a:lnTo>
                    <a:pt x="1952" y="1529"/>
                  </a:lnTo>
                  <a:lnTo>
                    <a:pt x="1903" y="1552"/>
                  </a:lnTo>
                  <a:lnTo>
                    <a:pt x="1854" y="1575"/>
                  </a:lnTo>
                  <a:lnTo>
                    <a:pt x="1805" y="1596"/>
                  </a:lnTo>
                  <a:lnTo>
                    <a:pt x="1756" y="1616"/>
                  </a:lnTo>
                  <a:lnTo>
                    <a:pt x="1706" y="1636"/>
                  </a:lnTo>
                  <a:lnTo>
                    <a:pt x="1656" y="1654"/>
                  </a:lnTo>
                  <a:lnTo>
                    <a:pt x="1605" y="1670"/>
                  </a:lnTo>
                  <a:lnTo>
                    <a:pt x="1555" y="1688"/>
                  </a:lnTo>
                  <a:lnTo>
                    <a:pt x="1503" y="1702"/>
                  </a:lnTo>
                  <a:lnTo>
                    <a:pt x="1450" y="1716"/>
                  </a:lnTo>
                  <a:lnTo>
                    <a:pt x="1398" y="1729"/>
                  </a:lnTo>
                  <a:lnTo>
                    <a:pt x="1345" y="1741"/>
                  </a:lnTo>
                  <a:lnTo>
                    <a:pt x="1291" y="1753"/>
                  </a:lnTo>
                  <a:lnTo>
                    <a:pt x="1237" y="1763"/>
                  </a:lnTo>
                  <a:lnTo>
                    <a:pt x="1183" y="1771"/>
                  </a:lnTo>
                  <a:lnTo>
                    <a:pt x="1132" y="1778"/>
                  </a:lnTo>
                  <a:lnTo>
                    <a:pt x="1080" y="1784"/>
                  </a:lnTo>
                  <a:lnTo>
                    <a:pt x="1029" y="1788"/>
                  </a:lnTo>
                  <a:lnTo>
                    <a:pt x="981" y="1790"/>
                  </a:lnTo>
                  <a:lnTo>
                    <a:pt x="932" y="1793"/>
                  </a:lnTo>
                  <a:lnTo>
                    <a:pt x="886" y="1791"/>
                  </a:lnTo>
                  <a:lnTo>
                    <a:pt x="842" y="1790"/>
                  </a:lnTo>
                  <a:lnTo>
                    <a:pt x="789" y="1788"/>
                  </a:lnTo>
                  <a:lnTo>
                    <a:pt x="737" y="1784"/>
                  </a:lnTo>
                  <a:lnTo>
                    <a:pt x="688" y="1778"/>
                  </a:lnTo>
                  <a:lnTo>
                    <a:pt x="640" y="1771"/>
                  </a:lnTo>
                  <a:lnTo>
                    <a:pt x="594" y="1762"/>
                  </a:lnTo>
                  <a:lnTo>
                    <a:pt x="550" y="1752"/>
                  </a:lnTo>
                  <a:lnTo>
                    <a:pt x="506" y="1739"/>
                  </a:lnTo>
                  <a:lnTo>
                    <a:pt x="466" y="1724"/>
                  </a:lnTo>
                  <a:lnTo>
                    <a:pt x="425" y="1710"/>
                  </a:lnTo>
                  <a:lnTo>
                    <a:pt x="387" y="1692"/>
                  </a:lnTo>
                  <a:lnTo>
                    <a:pt x="369" y="1682"/>
                  </a:lnTo>
                  <a:lnTo>
                    <a:pt x="351" y="1674"/>
                  </a:lnTo>
                  <a:lnTo>
                    <a:pt x="333" y="1664"/>
                  </a:lnTo>
                  <a:lnTo>
                    <a:pt x="316" y="1653"/>
                  </a:lnTo>
                  <a:lnTo>
                    <a:pt x="299" y="1643"/>
                  </a:lnTo>
                  <a:lnTo>
                    <a:pt x="283" y="1632"/>
                  </a:lnTo>
                  <a:lnTo>
                    <a:pt x="266" y="1618"/>
                  </a:lnTo>
                  <a:lnTo>
                    <a:pt x="251" y="1607"/>
                  </a:lnTo>
                  <a:lnTo>
                    <a:pt x="237" y="1595"/>
                  </a:lnTo>
                  <a:lnTo>
                    <a:pt x="221" y="1582"/>
                  </a:lnTo>
                  <a:lnTo>
                    <a:pt x="207" y="1569"/>
                  </a:lnTo>
                  <a:lnTo>
                    <a:pt x="194" y="1554"/>
                  </a:lnTo>
                  <a:lnTo>
                    <a:pt x="176" y="1537"/>
                  </a:lnTo>
                  <a:lnTo>
                    <a:pt x="157" y="1518"/>
                  </a:lnTo>
                  <a:lnTo>
                    <a:pt x="142" y="1498"/>
                  </a:lnTo>
                  <a:lnTo>
                    <a:pt x="126" y="1478"/>
                  </a:lnTo>
                  <a:lnTo>
                    <a:pt x="112" y="1460"/>
                  </a:lnTo>
                  <a:lnTo>
                    <a:pt x="98" y="1439"/>
                  </a:lnTo>
                  <a:lnTo>
                    <a:pt x="86" y="1419"/>
                  </a:lnTo>
                  <a:lnTo>
                    <a:pt x="73" y="1399"/>
                  </a:lnTo>
                  <a:lnTo>
                    <a:pt x="64" y="1377"/>
                  </a:lnTo>
                  <a:lnTo>
                    <a:pt x="54" y="1356"/>
                  </a:lnTo>
                  <a:lnTo>
                    <a:pt x="44" y="1336"/>
                  </a:lnTo>
                  <a:lnTo>
                    <a:pt x="35" y="1313"/>
                  </a:lnTo>
                  <a:lnTo>
                    <a:pt x="27" y="1292"/>
                  </a:lnTo>
                  <a:lnTo>
                    <a:pt x="21" y="1270"/>
                  </a:lnTo>
                  <a:lnTo>
                    <a:pt x="15" y="1247"/>
                  </a:lnTo>
                  <a:lnTo>
                    <a:pt x="11" y="1225"/>
                  </a:lnTo>
                  <a:lnTo>
                    <a:pt x="6" y="1202"/>
                  </a:lnTo>
                  <a:lnTo>
                    <a:pt x="3" y="1180"/>
                  </a:lnTo>
                  <a:lnTo>
                    <a:pt x="1" y="1158"/>
                  </a:lnTo>
                  <a:lnTo>
                    <a:pt x="0" y="1133"/>
                  </a:lnTo>
                  <a:lnTo>
                    <a:pt x="0" y="1111"/>
                  </a:lnTo>
                  <a:lnTo>
                    <a:pt x="0" y="1089"/>
                  </a:lnTo>
                  <a:lnTo>
                    <a:pt x="1" y="1065"/>
                  </a:lnTo>
                  <a:lnTo>
                    <a:pt x="3" y="1043"/>
                  </a:lnTo>
                  <a:lnTo>
                    <a:pt x="6" y="1019"/>
                  </a:lnTo>
                  <a:lnTo>
                    <a:pt x="11" y="995"/>
                  </a:lnTo>
                  <a:lnTo>
                    <a:pt x="15" y="973"/>
                  </a:lnTo>
                  <a:lnTo>
                    <a:pt x="21" y="949"/>
                  </a:lnTo>
                  <a:lnTo>
                    <a:pt x="27" y="926"/>
                  </a:lnTo>
                  <a:lnTo>
                    <a:pt x="35" y="904"/>
                  </a:lnTo>
                  <a:lnTo>
                    <a:pt x="45" y="880"/>
                  </a:lnTo>
                  <a:lnTo>
                    <a:pt x="54" y="857"/>
                  </a:lnTo>
                  <a:lnTo>
                    <a:pt x="64" y="832"/>
                  </a:lnTo>
                  <a:lnTo>
                    <a:pt x="75" y="810"/>
                  </a:lnTo>
                  <a:lnTo>
                    <a:pt x="87" y="787"/>
                  </a:lnTo>
                  <a:lnTo>
                    <a:pt x="99" y="764"/>
                  </a:lnTo>
                  <a:lnTo>
                    <a:pt x="113" y="742"/>
                  </a:lnTo>
                  <a:lnTo>
                    <a:pt x="127" y="719"/>
                  </a:lnTo>
                  <a:lnTo>
                    <a:pt x="142" y="697"/>
                  </a:lnTo>
                  <a:lnTo>
                    <a:pt x="157" y="676"/>
                  </a:lnTo>
                  <a:lnTo>
                    <a:pt x="175" y="653"/>
                  </a:lnTo>
                  <a:lnTo>
                    <a:pt x="191" y="632"/>
                  </a:lnTo>
                  <a:lnTo>
                    <a:pt x="209" y="611"/>
                  </a:lnTo>
                  <a:lnTo>
                    <a:pt x="229" y="589"/>
                  </a:lnTo>
                  <a:lnTo>
                    <a:pt x="249" y="568"/>
                  </a:lnTo>
                  <a:lnTo>
                    <a:pt x="269" y="548"/>
                  </a:lnTo>
                  <a:lnTo>
                    <a:pt x="291" y="526"/>
                  </a:lnTo>
                  <a:lnTo>
                    <a:pt x="313" y="506"/>
                  </a:lnTo>
                  <a:lnTo>
                    <a:pt x="352" y="471"/>
                  </a:lnTo>
                  <a:lnTo>
                    <a:pt x="392" y="438"/>
                  </a:lnTo>
                  <a:lnTo>
                    <a:pt x="433" y="406"/>
                  </a:lnTo>
                  <a:lnTo>
                    <a:pt x="475" y="375"/>
                  </a:lnTo>
                  <a:lnTo>
                    <a:pt x="517" y="345"/>
                  </a:lnTo>
                  <a:lnTo>
                    <a:pt x="561" y="316"/>
                  </a:lnTo>
                  <a:lnTo>
                    <a:pt x="605" y="289"/>
                  </a:lnTo>
                  <a:lnTo>
                    <a:pt x="650" y="262"/>
                  </a:lnTo>
                  <a:lnTo>
                    <a:pt x="694" y="238"/>
                  </a:lnTo>
                  <a:lnTo>
                    <a:pt x="742" y="213"/>
                  </a:lnTo>
                  <a:lnTo>
                    <a:pt x="789" y="191"/>
                  </a:lnTo>
                  <a:lnTo>
                    <a:pt x="836" y="169"/>
                  </a:lnTo>
                  <a:lnTo>
                    <a:pt x="885" y="149"/>
                  </a:lnTo>
                  <a:lnTo>
                    <a:pt x="935" y="129"/>
                  </a:lnTo>
                  <a:lnTo>
                    <a:pt x="984" y="110"/>
                  </a:lnTo>
                  <a:lnTo>
                    <a:pt x="1036" y="94"/>
                  </a:lnTo>
                  <a:lnTo>
                    <a:pt x="1087" y="78"/>
                  </a:lnTo>
                  <a:lnTo>
                    <a:pt x="1138" y="65"/>
                  </a:lnTo>
                  <a:lnTo>
                    <a:pt x="1188" y="51"/>
                  </a:lnTo>
                  <a:lnTo>
                    <a:pt x="1239" y="40"/>
                  </a:lnTo>
                  <a:lnTo>
                    <a:pt x="1290" y="30"/>
                  </a:lnTo>
                  <a:lnTo>
                    <a:pt x="1340" y="22"/>
                  </a:lnTo>
                  <a:lnTo>
                    <a:pt x="1391" y="14"/>
                  </a:lnTo>
                  <a:lnTo>
                    <a:pt x="1441" y="9"/>
                  </a:lnTo>
                  <a:lnTo>
                    <a:pt x="1489" y="4"/>
                  </a:lnTo>
                  <a:lnTo>
                    <a:pt x="1539" y="2"/>
                  </a:lnTo>
                  <a:lnTo>
                    <a:pt x="1588" y="0"/>
                  </a:lnTo>
                  <a:lnTo>
                    <a:pt x="1637" y="0"/>
                  </a:lnTo>
                  <a:lnTo>
                    <a:pt x="1686" y="1"/>
                  </a:lnTo>
                  <a:lnTo>
                    <a:pt x="1734" y="4"/>
                  </a:lnTo>
                  <a:lnTo>
                    <a:pt x="1782" y="9"/>
                  </a:lnTo>
                  <a:lnTo>
                    <a:pt x="1831" y="13"/>
                  </a:lnTo>
                  <a:lnTo>
                    <a:pt x="1878" y="21"/>
                  </a:lnTo>
                  <a:lnTo>
                    <a:pt x="1925" y="29"/>
                  </a:lnTo>
                  <a:lnTo>
                    <a:pt x="1969" y="39"/>
                  </a:lnTo>
                  <a:lnTo>
                    <a:pt x="2012" y="48"/>
                  </a:lnTo>
                  <a:lnTo>
                    <a:pt x="2055" y="62"/>
                  </a:lnTo>
                  <a:lnTo>
                    <a:pt x="2094" y="76"/>
                  </a:lnTo>
                  <a:lnTo>
                    <a:pt x="2135" y="90"/>
                  </a:lnTo>
                  <a:lnTo>
                    <a:pt x="2174" y="106"/>
                  </a:lnTo>
                  <a:lnTo>
                    <a:pt x="2210" y="125"/>
                  </a:lnTo>
                  <a:lnTo>
                    <a:pt x="2246" y="143"/>
                  </a:lnTo>
                  <a:lnTo>
                    <a:pt x="2281" y="163"/>
                  </a:lnTo>
                  <a:lnTo>
                    <a:pt x="2314" y="186"/>
                  </a:lnTo>
                  <a:lnTo>
                    <a:pt x="2346" y="208"/>
                  </a:lnTo>
                  <a:lnTo>
                    <a:pt x="2375" y="233"/>
                  </a:lnTo>
                  <a:lnTo>
                    <a:pt x="2406" y="259"/>
                  </a:lnTo>
                  <a:lnTo>
                    <a:pt x="2434" y="285"/>
                  </a:lnTo>
                  <a:lnTo>
                    <a:pt x="2446" y="300"/>
                  </a:lnTo>
                  <a:lnTo>
                    <a:pt x="2458" y="313"/>
                  </a:lnTo>
                  <a:lnTo>
                    <a:pt x="2470" y="326"/>
                  </a:lnTo>
                  <a:lnTo>
                    <a:pt x="2481" y="341"/>
                  </a:lnTo>
                  <a:lnTo>
                    <a:pt x="2491" y="354"/>
                  </a:lnTo>
                  <a:lnTo>
                    <a:pt x="2500" y="369"/>
                  </a:lnTo>
                  <a:lnTo>
                    <a:pt x="2509" y="382"/>
                  </a:lnTo>
                  <a:lnTo>
                    <a:pt x="2517" y="397"/>
                  </a:lnTo>
                  <a:lnTo>
                    <a:pt x="2524" y="411"/>
                  </a:lnTo>
                  <a:lnTo>
                    <a:pt x="2531" y="427"/>
                  </a:lnTo>
                  <a:lnTo>
                    <a:pt x="2538" y="442"/>
                  </a:lnTo>
                  <a:lnTo>
                    <a:pt x="2542" y="456"/>
                  </a:lnTo>
                  <a:lnTo>
                    <a:pt x="2546" y="472"/>
                  </a:lnTo>
                  <a:lnTo>
                    <a:pt x="2551" y="487"/>
                  </a:lnTo>
                  <a:lnTo>
                    <a:pt x="2553" y="503"/>
                  </a:lnTo>
                  <a:lnTo>
                    <a:pt x="2555" y="518"/>
                  </a:lnTo>
                  <a:close/>
                  <a:moveTo>
                    <a:pt x="2369" y="454"/>
                  </a:moveTo>
                  <a:lnTo>
                    <a:pt x="2407" y="466"/>
                  </a:lnTo>
                  <a:lnTo>
                    <a:pt x="2407" y="456"/>
                  </a:lnTo>
                  <a:lnTo>
                    <a:pt x="2395" y="445"/>
                  </a:lnTo>
                  <a:lnTo>
                    <a:pt x="2383" y="437"/>
                  </a:lnTo>
                  <a:lnTo>
                    <a:pt x="2371" y="427"/>
                  </a:lnTo>
                  <a:lnTo>
                    <a:pt x="2358" y="417"/>
                  </a:lnTo>
                  <a:lnTo>
                    <a:pt x="2345" y="409"/>
                  </a:lnTo>
                  <a:lnTo>
                    <a:pt x="2328" y="402"/>
                  </a:lnTo>
                  <a:lnTo>
                    <a:pt x="2313" y="395"/>
                  </a:lnTo>
                  <a:lnTo>
                    <a:pt x="2297" y="389"/>
                  </a:lnTo>
                  <a:lnTo>
                    <a:pt x="2281" y="382"/>
                  </a:lnTo>
                  <a:lnTo>
                    <a:pt x="2262" y="378"/>
                  </a:lnTo>
                  <a:lnTo>
                    <a:pt x="2244" y="374"/>
                  </a:lnTo>
                  <a:lnTo>
                    <a:pt x="2226" y="369"/>
                  </a:lnTo>
                  <a:lnTo>
                    <a:pt x="2205" y="366"/>
                  </a:lnTo>
                  <a:lnTo>
                    <a:pt x="2185" y="363"/>
                  </a:lnTo>
                  <a:lnTo>
                    <a:pt x="2164" y="360"/>
                  </a:lnTo>
                  <a:lnTo>
                    <a:pt x="2141" y="358"/>
                  </a:lnTo>
                  <a:lnTo>
                    <a:pt x="2095" y="356"/>
                  </a:lnTo>
                  <a:lnTo>
                    <a:pt x="2049" y="356"/>
                  </a:lnTo>
                  <a:lnTo>
                    <a:pt x="2002" y="358"/>
                  </a:lnTo>
                  <a:lnTo>
                    <a:pt x="1953" y="363"/>
                  </a:lnTo>
                  <a:lnTo>
                    <a:pt x="1904" y="368"/>
                  </a:lnTo>
                  <a:lnTo>
                    <a:pt x="1853" y="376"/>
                  </a:lnTo>
                  <a:lnTo>
                    <a:pt x="1803" y="386"/>
                  </a:lnTo>
                  <a:lnTo>
                    <a:pt x="1750" y="398"/>
                  </a:lnTo>
                  <a:lnTo>
                    <a:pt x="1697" y="411"/>
                  </a:lnTo>
                  <a:lnTo>
                    <a:pt x="1643" y="428"/>
                  </a:lnTo>
                  <a:lnTo>
                    <a:pt x="1591" y="445"/>
                  </a:lnTo>
                  <a:lnTo>
                    <a:pt x="1536" y="464"/>
                  </a:lnTo>
                  <a:lnTo>
                    <a:pt x="1481" y="487"/>
                  </a:lnTo>
                  <a:lnTo>
                    <a:pt x="1427" y="509"/>
                  </a:lnTo>
                  <a:lnTo>
                    <a:pt x="1373" y="535"/>
                  </a:lnTo>
                  <a:lnTo>
                    <a:pt x="1318" y="562"/>
                  </a:lnTo>
                  <a:lnTo>
                    <a:pt x="1264" y="590"/>
                  </a:lnTo>
                  <a:lnTo>
                    <a:pt x="1212" y="620"/>
                  </a:lnTo>
                  <a:lnTo>
                    <a:pt x="1162" y="649"/>
                  </a:lnTo>
                  <a:lnTo>
                    <a:pt x="1113" y="681"/>
                  </a:lnTo>
                  <a:lnTo>
                    <a:pt x="1067" y="712"/>
                  </a:lnTo>
                  <a:lnTo>
                    <a:pt x="1024" y="746"/>
                  </a:lnTo>
                  <a:lnTo>
                    <a:pt x="982" y="779"/>
                  </a:lnTo>
                  <a:lnTo>
                    <a:pt x="941" y="815"/>
                  </a:lnTo>
                  <a:lnTo>
                    <a:pt x="915" y="841"/>
                  </a:lnTo>
                  <a:lnTo>
                    <a:pt x="887" y="868"/>
                  </a:lnTo>
                  <a:lnTo>
                    <a:pt x="862" y="896"/>
                  </a:lnTo>
                  <a:lnTo>
                    <a:pt x="837" y="927"/>
                  </a:lnTo>
                  <a:lnTo>
                    <a:pt x="813" y="958"/>
                  </a:lnTo>
                  <a:lnTo>
                    <a:pt x="791" y="992"/>
                  </a:lnTo>
                  <a:lnTo>
                    <a:pt x="770" y="1026"/>
                  </a:lnTo>
                  <a:lnTo>
                    <a:pt x="748" y="1062"/>
                  </a:lnTo>
                  <a:lnTo>
                    <a:pt x="729" y="1098"/>
                  </a:lnTo>
                  <a:lnTo>
                    <a:pt x="713" y="1133"/>
                  </a:lnTo>
                  <a:lnTo>
                    <a:pt x="696" y="1170"/>
                  </a:lnTo>
                  <a:lnTo>
                    <a:pt x="683" y="1205"/>
                  </a:lnTo>
                  <a:lnTo>
                    <a:pt x="672" y="1238"/>
                  </a:lnTo>
                  <a:lnTo>
                    <a:pt x="662" y="1273"/>
                  </a:lnTo>
                  <a:lnTo>
                    <a:pt x="654" y="1305"/>
                  </a:lnTo>
                  <a:lnTo>
                    <a:pt x="648" y="1339"/>
                  </a:lnTo>
                  <a:lnTo>
                    <a:pt x="643" y="1370"/>
                  </a:lnTo>
                  <a:lnTo>
                    <a:pt x="641" y="1400"/>
                  </a:lnTo>
                  <a:lnTo>
                    <a:pt x="641" y="1413"/>
                  </a:lnTo>
                  <a:lnTo>
                    <a:pt x="642" y="1425"/>
                  </a:lnTo>
                  <a:lnTo>
                    <a:pt x="643" y="1439"/>
                  </a:lnTo>
                  <a:lnTo>
                    <a:pt x="645" y="1451"/>
                  </a:lnTo>
                  <a:lnTo>
                    <a:pt x="648" y="1462"/>
                  </a:lnTo>
                  <a:lnTo>
                    <a:pt x="651" y="1473"/>
                  </a:lnTo>
                  <a:lnTo>
                    <a:pt x="654" y="1483"/>
                  </a:lnTo>
                  <a:lnTo>
                    <a:pt x="659" y="1492"/>
                  </a:lnTo>
                  <a:lnTo>
                    <a:pt x="663" y="1500"/>
                  </a:lnTo>
                  <a:lnTo>
                    <a:pt x="669" y="1510"/>
                  </a:lnTo>
                  <a:lnTo>
                    <a:pt x="674" y="1517"/>
                  </a:lnTo>
                  <a:lnTo>
                    <a:pt x="681" y="1525"/>
                  </a:lnTo>
                  <a:lnTo>
                    <a:pt x="686" y="1529"/>
                  </a:lnTo>
                  <a:lnTo>
                    <a:pt x="692" y="1535"/>
                  </a:lnTo>
                  <a:lnTo>
                    <a:pt x="699" y="1538"/>
                  </a:lnTo>
                  <a:lnTo>
                    <a:pt x="705" y="1542"/>
                  </a:lnTo>
                  <a:lnTo>
                    <a:pt x="721" y="1549"/>
                  </a:lnTo>
                  <a:lnTo>
                    <a:pt x="738" y="1554"/>
                  </a:lnTo>
                  <a:lnTo>
                    <a:pt x="757" y="1558"/>
                  </a:lnTo>
                  <a:lnTo>
                    <a:pt x="778" y="1560"/>
                  </a:lnTo>
                  <a:lnTo>
                    <a:pt x="801" y="1561"/>
                  </a:lnTo>
                  <a:lnTo>
                    <a:pt x="825" y="1560"/>
                  </a:lnTo>
                  <a:lnTo>
                    <a:pt x="853" y="1558"/>
                  </a:lnTo>
                  <a:lnTo>
                    <a:pt x="879" y="1553"/>
                  </a:lnTo>
                  <a:lnTo>
                    <a:pt x="909" y="1549"/>
                  </a:lnTo>
                  <a:lnTo>
                    <a:pt x="939" y="1541"/>
                  </a:lnTo>
                  <a:lnTo>
                    <a:pt x="971" y="1533"/>
                  </a:lnTo>
                  <a:lnTo>
                    <a:pt x="1003" y="1522"/>
                  </a:lnTo>
                  <a:lnTo>
                    <a:pt x="1037" y="1511"/>
                  </a:lnTo>
                  <a:lnTo>
                    <a:pt x="1073" y="1497"/>
                  </a:lnTo>
                  <a:lnTo>
                    <a:pt x="1108" y="1484"/>
                  </a:lnTo>
                  <a:lnTo>
                    <a:pt x="1143" y="1470"/>
                  </a:lnTo>
                  <a:lnTo>
                    <a:pt x="1177" y="1455"/>
                  </a:lnTo>
                  <a:lnTo>
                    <a:pt x="1212" y="1440"/>
                  </a:lnTo>
                  <a:lnTo>
                    <a:pt x="1247" y="1424"/>
                  </a:lnTo>
                  <a:lnTo>
                    <a:pt x="1282" y="1408"/>
                  </a:lnTo>
                  <a:lnTo>
                    <a:pt x="1318" y="1391"/>
                  </a:lnTo>
                  <a:lnTo>
                    <a:pt x="1352" y="1373"/>
                  </a:lnTo>
                  <a:lnTo>
                    <a:pt x="1387" y="1355"/>
                  </a:lnTo>
                  <a:lnTo>
                    <a:pt x="1421" y="1337"/>
                  </a:lnTo>
                  <a:lnTo>
                    <a:pt x="1455" y="1317"/>
                  </a:lnTo>
                  <a:lnTo>
                    <a:pt x="1487" y="1299"/>
                  </a:lnTo>
                  <a:lnTo>
                    <a:pt x="1520" y="1279"/>
                  </a:lnTo>
                  <a:lnTo>
                    <a:pt x="1552" y="1259"/>
                  </a:lnTo>
                  <a:lnTo>
                    <a:pt x="1584" y="1239"/>
                  </a:lnTo>
                  <a:lnTo>
                    <a:pt x="1614" y="1219"/>
                  </a:lnTo>
                  <a:lnTo>
                    <a:pt x="1645" y="1197"/>
                  </a:lnTo>
                  <a:lnTo>
                    <a:pt x="1673" y="1177"/>
                  </a:lnTo>
                  <a:lnTo>
                    <a:pt x="1702" y="1156"/>
                  </a:lnTo>
                  <a:lnTo>
                    <a:pt x="1728" y="1135"/>
                  </a:lnTo>
                  <a:lnTo>
                    <a:pt x="1756" y="1116"/>
                  </a:lnTo>
                  <a:lnTo>
                    <a:pt x="1780" y="1096"/>
                  </a:lnTo>
                  <a:lnTo>
                    <a:pt x="1804" y="1075"/>
                  </a:lnTo>
                  <a:lnTo>
                    <a:pt x="1826" y="1055"/>
                  </a:lnTo>
                  <a:lnTo>
                    <a:pt x="1862" y="1024"/>
                  </a:lnTo>
                  <a:lnTo>
                    <a:pt x="1894" y="990"/>
                  </a:lnTo>
                  <a:lnTo>
                    <a:pt x="1925" y="955"/>
                  </a:lnTo>
                  <a:lnTo>
                    <a:pt x="1953" y="921"/>
                  </a:lnTo>
                  <a:lnTo>
                    <a:pt x="1981" y="884"/>
                  </a:lnTo>
                  <a:lnTo>
                    <a:pt x="2005" y="848"/>
                  </a:lnTo>
                  <a:lnTo>
                    <a:pt x="2028" y="809"/>
                  </a:lnTo>
                  <a:lnTo>
                    <a:pt x="2050" y="769"/>
                  </a:lnTo>
                  <a:lnTo>
                    <a:pt x="2070" y="731"/>
                  </a:lnTo>
                  <a:lnTo>
                    <a:pt x="2086" y="692"/>
                  </a:lnTo>
                  <a:lnTo>
                    <a:pt x="2093" y="674"/>
                  </a:lnTo>
                  <a:lnTo>
                    <a:pt x="2100" y="655"/>
                  </a:lnTo>
                  <a:lnTo>
                    <a:pt x="2106" y="636"/>
                  </a:lnTo>
                  <a:lnTo>
                    <a:pt x="2111" y="618"/>
                  </a:lnTo>
                  <a:lnTo>
                    <a:pt x="2115" y="602"/>
                  </a:lnTo>
                  <a:lnTo>
                    <a:pt x="2119" y="583"/>
                  </a:lnTo>
                  <a:lnTo>
                    <a:pt x="2122" y="567"/>
                  </a:lnTo>
                  <a:lnTo>
                    <a:pt x="2124" y="550"/>
                  </a:lnTo>
                  <a:lnTo>
                    <a:pt x="2125" y="532"/>
                  </a:lnTo>
                  <a:lnTo>
                    <a:pt x="2125" y="516"/>
                  </a:lnTo>
                  <a:lnTo>
                    <a:pt x="2125" y="500"/>
                  </a:lnTo>
                  <a:lnTo>
                    <a:pt x="2125" y="485"/>
                  </a:lnTo>
                  <a:lnTo>
                    <a:pt x="2124" y="480"/>
                  </a:lnTo>
                  <a:lnTo>
                    <a:pt x="2124" y="474"/>
                  </a:lnTo>
                  <a:lnTo>
                    <a:pt x="2124" y="470"/>
                  </a:lnTo>
                  <a:lnTo>
                    <a:pt x="2125" y="465"/>
                  </a:lnTo>
                  <a:lnTo>
                    <a:pt x="2125" y="462"/>
                  </a:lnTo>
                  <a:lnTo>
                    <a:pt x="2127" y="459"/>
                  </a:lnTo>
                  <a:lnTo>
                    <a:pt x="2129" y="455"/>
                  </a:lnTo>
                  <a:lnTo>
                    <a:pt x="2131" y="453"/>
                  </a:lnTo>
                  <a:lnTo>
                    <a:pt x="2135" y="450"/>
                  </a:lnTo>
                  <a:lnTo>
                    <a:pt x="2142" y="448"/>
                  </a:lnTo>
                  <a:lnTo>
                    <a:pt x="2148" y="444"/>
                  </a:lnTo>
                  <a:lnTo>
                    <a:pt x="2157" y="443"/>
                  </a:lnTo>
                  <a:lnTo>
                    <a:pt x="2179" y="440"/>
                  </a:lnTo>
                  <a:lnTo>
                    <a:pt x="2206" y="440"/>
                  </a:lnTo>
                  <a:lnTo>
                    <a:pt x="2239" y="441"/>
                  </a:lnTo>
                  <a:lnTo>
                    <a:pt x="2276" y="443"/>
                  </a:lnTo>
                  <a:lnTo>
                    <a:pt x="2320" y="448"/>
                  </a:lnTo>
                  <a:lnTo>
                    <a:pt x="2369" y="4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 name="Freeform 219">
              <a:extLst>
                <a:ext uri="{FF2B5EF4-FFF2-40B4-BE49-F238E27FC236}">
                  <a16:creationId xmlns:a16="http://schemas.microsoft.com/office/drawing/2014/main" id="{0CD5F5D9-E24E-40C9-A7C3-3F38D6118A0B}"/>
                </a:ext>
              </a:extLst>
            </p:cNvPr>
            <p:cNvSpPr>
              <a:spLocks noChangeAspect="1" noEditPoints="1"/>
            </p:cNvSpPr>
            <p:nvPr/>
          </p:nvSpPr>
          <p:spPr bwMode="auto">
            <a:xfrm>
              <a:off x="1147" y="1289"/>
              <a:ext cx="80" cy="131"/>
            </a:xfrm>
            <a:custGeom>
              <a:avLst/>
              <a:gdLst>
                <a:gd name="T0" fmla="*/ 0 w 555"/>
                <a:gd name="T1" fmla="*/ 0 h 914"/>
                <a:gd name="T2" fmla="*/ 0 w 555"/>
                <a:gd name="T3" fmla="*/ 0 h 914"/>
                <a:gd name="T4" fmla="*/ 0 w 555"/>
                <a:gd name="T5" fmla="*/ 0 h 914"/>
                <a:gd name="T6" fmla="*/ 0 w 555"/>
                <a:gd name="T7" fmla="*/ 0 h 914"/>
                <a:gd name="T8" fmla="*/ 0 w 555"/>
                <a:gd name="T9" fmla="*/ 0 h 914"/>
                <a:gd name="T10" fmla="*/ 0 w 555"/>
                <a:gd name="T11" fmla="*/ 0 h 914"/>
                <a:gd name="T12" fmla="*/ 0 w 555"/>
                <a:gd name="T13" fmla="*/ 0 h 914"/>
                <a:gd name="T14" fmla="*/ 0 w 555"/>
                <a:gd name="T15" fmla="*/ 0 h 914"/>
                <a:gd name="T16" fmla="*/ 0 w 555"/>
                <a:gd name="T17" fmla="*/ 0 h 914"/>
                <a:gd name="T18" fmla="*/ 0 w 555"/>
                <a:gd name="T19" fmla="*/ 0 h 914"/>
                <a:gd name="T20" fmla="*/ 0 w 555"/>
                <a:gd name="T21" fmla="*/ 0 h 914"/>
                <a:gd name="T22" fmla="*/ 0 w 555"/>
                <a:gd name="T23" fmla="*/ 0 h 914"/>
                <a:gd name="T24" fmla="*/ 0 w 555"/>
                <a:gd name="T25" fmla="*/ 0 h 914"/>
                <a:gd name="T26" fmla="*/ 0 w 555"/>
                <a:gd name="T27" fmla="*/ 0 h 914"/>
                <a:gd name="T28" fmla="*/ 0 w 555"/>
                <a:gd name="T29" fmla="*/ 0 h 914"/>
                <a:gd name="T30" fmla="*/ 0 w 555"/>
                <a:gd name="T31" fmla="*/ 0 h 914"/>
                <a:gd name="T32" fmla="*/ 0 w 555"/>
                <a:gd name="T33" fmla="*/ 0 h 914"/>
                <a:gd name="T34" fmla="*/ 0 w 555"/>
                <a:gd name="T35" fmla="*/ 0 h 914"/>
                <a:gd name="T36" fmla="*/ 0 w 555"/>
                <a:gd name="T37" fmla="*/ 0 h 914"/>
                <a:gd name="T38" fmla="*/ 0 w 555"/>
                <a:gd name="T39" fmla="*/ 0 h 914"/>
                <a:gd name="T40" fmla="*/ 0 w 555"/>
                <a:gd name="T41" fmla="*/ 0 h 914"/>
                <a:gd name="T42" fmla="*/ 0 w 555"/>
                <a:gd name="T43" fmla="*/ 0 h 914"/>
                <a:gd name="T44" fmla="*/ 0 w 555"/>
                <a:gd name="T45" fmla="*/ 0 h 914"/>
                <a:gd name="T46" fmla="*/ 0 w 555"/>
                <a:gd name="T47" fmla="*/ 0 h 914"/>
                <a:gd name="T48" fmla="*/ 0 w 555"/>
                <a:gd name="T49" fmla="*/ 0 h 914"/>
                <a:gd name="T50" fmla="*/ 0 w 555"/>
                <a:gd name="T51" fmla="*/ 0 h 914"/>
                <a:gd name="T52" fmla="*/ 0 w 555"/>
                <a:gd name="T53" fmla="*/ 0 h 914"/>
                <a:gd name="T54" fmla="*/ 0 w 555"/>
                <a:gd name="T55" fmla="*/ 0 h 914"/>
                <a:gd name="T56" fmla="*/ 0 w 555"/>
                <a:gd name="T57" fmla="*/ 0 h 914"/>
                <a:gd name="T58" fmla="*/ 0 w 555"/>
                <a:gd name="T59" fmla="*/ 0 h 914"/>
                <a:gd name="T60" fmla="*/ 0 w 555"/>
                <a:gd name="T61" fmla="*/ 0 h 914"/>
                <a:gd name="T62" fmla="*/ 0 w 555"/>
                <a:gd name="T63" fmla="*/ 0 h 914"/>
                <a:gd name="T64" fmla="*/ 0 w 555"/>
                <a:gd name="T65" fmla="*/ 0 h 914"/>
                <a:gd name="T66" fmla="*/ 0 w 555"/>
                <a:gd name="T67" fmla="*/ 0 h 914"/>
                <a:gd name="T68" fmla="*/ 0 w 555"/>
                <a:gd name="T69" fmla="*/ 0 h 914"/>
                <a:gd name="T70" fmla="*/ 0 w 555"/>
                <a:gd name="T71" fmla="*/ 0 h 914"/>
                <a:gd name="T72" fmla="*/ 0 w 555"/>
                <a:gd name="T73" fmla="*/ 0 h 914"/>
                <a:gd name="T74" fmla="*/ 0 w 555"/>
                <a:gd name="T75" fmla="*/ 0 h 914"/>
                <a:gd name="T76" fmla="*/ 0 w 555"/>
                <a:gd name="T77" fmla="*/ 0 h 914"/>
                <a:gd name="T78" fmla="*/ 0 w 555"/>
                <a:gd name="T79" fmla="*/ 0 h 914"/>
                <a:gd name="T80" fmla="*/ 0 w 555"/>
                <a:gd name="T81" fmla="*/ 0 h 914"/>
                <a:gd name="T82" fmla="*/ 0 w 555"/>
                <a:gd name="T83" fmla="*/ 0 h 914"/>
                <a:gd name="T84" fmla="*/ 0 w 555"/>
                <a:gd name="T85" fmla="*/ 0 h 914"/>
                <a:gd name="T86" fmla="*/ 0 w 555"/>
                <a:gd name="T87" fmla="*/ 0 h 914"/>
                <a:gd name="T88" fmla="*/ 0 w 555"/>
                <a:gd name="T89" fmla="*/ 0 h 914"/>
                <a:gd name="T90" fmla="*/ 0 w 555"/>
                <a:gd name="T91" fmla="*/ 0 h 914"/>
                <a:gd name="T92" fmla="*/ 0 w 555"/>
                <a:gd name="T93" fmla="*/ 0 h 914"/>
                <a:gd name="T94" fmla="*/ 0 w 555"/>
                <a:gd name="T95" fmla="*/ 0 h 914"/>
                <a:gd name="T96" fmla="*/ 0 w 555"/>
                <a:gd name="T97" fmla="*/ 0 h 914"/>
                <a:gd name="T98" fmla="*/ 0 w 555"/>
                <a:gd name="T99" fmla="*/ 0 h 914"/>
                <a:gd name="T100" fmla="*/ 0 w 555"/>
                <a:gd name="T101" fmla="*/ 0 h 914"/>
                <a:gd name="T102" fmla="*/ 0 w 555"/>
                <a:gd name="T103" fmla="*/ 0 h 914"/>
                <a:gd name="T104" fmla="*/ 0 w 555"/>
                <a:gd name="T105" fmla="*/ 0 h 914"/>
                <a:gd name="T106" fmla="*/ 0 w 555"/>
                <a:gd name="T107" fmla="*/ 0 h 9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55" h="914">
                  <a:moveTo>
                    <a:pt x="197" y="914"/>
                  </a:moveTo>
                  <a:lnTo>
                    <a:pt x="119" y="821"/>
                  </a:lnTo>
                  <a:lnTo>
                    <a:pt x="143" y="805"/>
                  </a:lnTo>
                  <a:lnTo>
                    <a:pt x="166" y="788"/>
                  </a:lnTo>
                  <a:lnTo>
                    <a:pt x="189" y="771"/>
                  </a:lnTo>
                  <a:lnTo>
                    <a:pt x="211" y="752"/>
                  </a:lnTo>
                  <a:lnTo>
                    <a:pt x="232" y="733"/>
                  </a:lnTo>
                  <a:lnTo>
                    <a:pt x="252" y="713"/>
                  </a:lnTo>
                  <a:lnTo>
                    <a:pt x="273" y="691"/>
                  </a:lnTo>
                  <a:lnTo>
                    <a:pt x="292" y="669"/>
                  </a:lnTo>
                  <a:lnTo>
                    <a:pt x="309" y="648"/>
                  </a:lnTo>
                  <a:lnTo>
                    <a:pt x="326" y="625"/>
                  </a:lnTo>
                  <a:lnTo>
                    <a:pt x="340" y="602"/>
                  </a:lnTo>
                  <a:lnTo>
                    <a:pt x="354" y="579"/>
                  </a:lnTo>
                  <a:lnTo>
                    <a:pt x="365" y="557"/>
                  </a:lnTo>
                  <a:lnTo>
                    <a:pt x="374" y="534"/>
                  </a:lnTo>
                  <a:lnTo>
                    <a:pt x="384" y="509"/>
                  </a:lnTo>
                  <a:lnTo>
                    <a:pt x="391" y="487"/>
                  </a:lnTo>
                  <a:lnTo>
                    <a:pt x="374" y="495"/>
                  </a:lnTo>
                  <a:lnTo>
                    <a:pt x="359" y="503"/>
                  </a:lnTo>
                  <a:lnTo>
                    <a:pt x="342" y="509"/>
                  </a:lnTo>
                  <a:lnTo>
                    <a:pt x="325" y="515"/>
                  </a:lnTo>
                  <a:lnTo>
                    <a:pt x="306" y="518"/>
                  </a:lnTo>
                  <a:lnTo>
                    <a:pt x="287" y="523"/>
                  </a:lnTo>
                  <a:lnTo>
                    <a:pt x="269" y="525"/>
                  </a:lnTo>
                  <a:lnTo>
                    <a:pt x="248" y="525"/>
                  </a:lnTo>
                  <a:lnTo>
                    <a:pt x="236" y="525"/>
                  </a:lnTo>
                  <a:lnTo>
                    <a:pt x="223" y="524"/>
                  </a:lnTo>
                  <a:lnTo>
                    <a:pt x="211" y="523"/>
                  </a:lnTo>
                  <a:lnTo>
                    <a:pt x="198" y="519"/>
                  </a:lnTo>
                  <a:lnTo>
                    <a:pt x="187" y="517"/>
                  </a:lnTo>
                  <a:lnTo>
                    <a:pt x="175" y="514"/>
                  </a:lnTo>
                  <a:lnTo>
                    <a:pt x="164" y="509"/>
                  </a:lnTo>
                  <a:lnTo>
                    <a:pt x="154" y="505"/>
                  </a:lnTo>
                  <a:lnTo>
                    <a:pt x="143" y="501"/>
                  </a:lnTo>
                  <a:lnTo>
                    <a:pt x="131" y="495"/>
                  </a:lnTo>
                  <a:lnTo>
                    <a:pt x="121" y="488"/>
                  </a:lnTo>
                  <a:lnTo>
                    <a:pt x="111" y="482"/>
                  </a:lnTo>
                  <a:lnTo>
                    <a:pt x="101" y="474"/>
                  </a:lnTo>
                  <a:lnTo>
                    <a:pt x="92" y="466"/>
                  </a:lnTo>
                  <a:lnTo>
                    <a:pt x="82" y="458"/>
                  </a:lnTo>
                  <a:lnTo>
                    <a:pt x="72" y="448"/>
                  </a:lnTo>
                  <a:lnTo>
                    <a:pt x="64" y="439"/>
                  </a:lnTo>
                  <a:lnTo>
                    <a:pt x="56" y="429"/>
                  </a:lnTo>
                  <a:lnTo>
                    <a:pt x="48" y="419"/>
                  </a:lnTo>
                  <a:lnTo>
                    <a:pt x="42" y="409"/>
                  </a:lnTo>
                  <a:lnTo>
                    <a:pt x="35" y="397"/>
                  </a:lnTo>
                  <a:lnTo>
                    <a:pt x="28" y="387"/>
                  </a:lnTo>
                  <a:lnTo>
                    <a:pt x="24" y="376"/>
                  </a:lnTo>
                  <a:lnTo>
                    <a:pt x="17" y="365"/>
                  </a:lnTo>
                  <a:lnTo>
                    <a:pt x="13" y="354"/>
                  </a:lnTo>
                  <a:lnTo>
                    <a:pt x="10" y="342"/>
                  </a:lnTo>
                  <a:lnTo>
                    <a:pt x="6" y="329"/>
                  </a:lnTo>
                  <a:lnTo>
                    <a:pt x="4" y="318"/>
                  </a:lnTo>
                  <a:lnTo>
                    <a:pt x="2" y="304"/>
                  </a:lnTo>
                  <a:lnTo>
                    <a:pt x="1" y="292"/>
                  </a:lnTo>
                  <a:lnTo>
                    <a:pt x="0" y="279"/>
                  </a:lnTo>
                  <a:lnTo>
                    <a:pt x="0" y="266"/>
                  </a:lnTo>
                  <a:lnTo>
                    <a:pt x="0" y="253"/>
                  </a:lnTo>
                  <a:lnTo>
                    <a:pt x="1" y="238"/>
                  </a:lnTo>
                  <a:lnTo>
                    <a:pt x="2" y="226"/>
                  </a:lnTo>
                  <a:lnTo>
                    <a:pt x="4" y="212"/>
                  </a:lnTo>
                  <a:lnTo>
                    <a:pt x="7" y="200"/>
                  </a:lnTo>
                  <a:lnTo>
                    <a:pt x="11" y="187"/>
                  </a:lnTo>
                  <a:lnTo>
                    <a:pt x="14" y="175"/>
                  </a:lnTo>
                  <a:lnTo>
                    <a:pt x="18" y="163"/>
                  </a:lnTo>
                  <a:lnTo>
                    <a:pt x="25" y="151"/>
                  </a:lnTo>
                  <a:lnTo>
                    <a:pt x="30" y="140"/>
                  </a:lnTo>
                  <a:lnTo>
                    <a:pt x="37" y="129"/>
                  </a:lnTo>
                  <a:lnTo>
                    <a:pt x="44" y="118"/>
                  </a:lnTo>
                  <a:lnTo>
                    <a:pt x="51" y="108"/>
                  </a:lnTo>
                  <a:lnTo>
                    <a:pt x="59" y="97"/>
                  </a:lnTo>
                  <a:lnTo>
                    <a:pt x="68" y="87"/>
                  </a:lnTo>
                  <a:lnTo>
                    <a:pt x="77" y="77"/>
                  </a:lnTo>
                  <a:lnTo>
                    <a:pt x="88" y="68"/>
                  </a:lnTo>
                  <a:lnTo>
                    <a:pt x="98" y="60"/>
                  </a:lnTo>
                  <a:lnTo>
                    <a:pt x="108" y="52"/>
                  </a:lnTo>
                  <a:lnTo>
                    <a:pt x="119" y="44"/>
                  </a:lnTo>
                  <a:lnTo>
                    <a:pt x="130" y="36"/>
                  </a:lnTo>
                  <a:lnTo>
                    <a:pt x="142" y="30"/>
                  </a:lnTo>
                  <a:lnTo>
                    <a:pt x="153" y="24"/>
                  </a:lnTo>
                  <a:lnTo>
                    <a:pt x="164" y="19"/>
                  </a:lnTo>
                  <a:lnTo>
                    <a:pt x="176" y="14"/>
                  </a:lnTo>
                  <a:lnTo>
                    <a:pt x="188" y="11"/>
                  </a:lnTo>
                  <a:lnTo>
                    <a:pt x="200" y="8"/>
                  </a:lnTo>
                  <a:lnTo>
                    <a:pt x="215" y="4"/>
                  </a:lnTo>
                  <a:lnTo>
                    <a:pt x="227" y="3"/>
                  </a:lnTo>
                  <a:lnTo>
                    <a:pt x="240" y="1"/>
                  </a:lnTo>
                  <a:lnTo>
                    <a:pt x="253" y="0"/>
                  </a:lnTo>
                  <a:lnTo>
                    <a:pt x="269" y="0"/>
                  </a:lnTo>
                  <a:lnTo>
                    <a:pt x="284" y="0"/>
                  </a:lnTo>
                  <a:lnTo>
                    <a:pt x="298" y="1"/>
                  </a:lnTo>
                  <a:lnTo>
                    <a:pt x="313" y="3"/>
                  </a:lnTo>
                  <a:lnTo>
                    <a:pt x="328" y="6"/>
                  </a:lnTo>
                  <a:lnTo>
                    <a:pt x="342" y="9"/>
                  </a:lnTo>
                  <a:lnTo>
                    <a:pt x="356" y="13"/>
                  </a:lnTo>
                  <a:lnTo>
                    <a:pt x="369" y="18"/>
                  </a:lnTo>
                  <a:lnTo>
                    <a:pt x="383" y="23"/>
                  </a:lnTo>
                  <a:lnTo>
                    <a:pt x="395" y="29"/>
                  </a:lnTo>
                  <a:lnTo>
                    <a:pt x="408" y="35"/>
                  </a:lnTo>
                  <a:lnTo>
                    <a:pt x="420" y="44"/>
                  </a:lnTo>
                  <a:lnTo>
                    <a:pt x="431" y="52"/>
                  </a:lnTo>
                  <a:lnTo>
                    <a:pt x="444" y="61"/>
                  </a:lnTo>
                  <a:lnTo>
                    <a:pt x="454" y="69"/>
                  </a:lnTo>
                  <a:lnTo>
                    <a:pt x="465" y="81"/>
                  </a:lnTo>
                  <a:lnTo>
                    <a:pt x="475" y="90"/>
                  </a:lnTo>
                  <a:lnTo>
                    <a:pt x="485" y="104"/>
                  </a:lnTo>
                  <a:lnTo>
                    <a:pt x="494" y="116"/>
                  </a:lnTo>
                  <a:lnTo>
                    <a:pt x="501" y="128"/>
                  </a:lnTo>
                  <a:lnTo>
                    <a:pt x="510" y="140"/>
                  </a:lnTo>
                  <a:lnTo>
                    <a:pt x="518" y="153"/>
                  </a:lnTo>
                  <a:lnTo>
                    <a:pt x="524" y="168"/>
                  </a:lnTo>
                  <a:lnTo>
                    <a:pt x="530" y="182"/>
                  </a:lnTo>
                  <a:lnTo>
                    <a:pt x="535" y="195"/>
                  </a:lnTo>
                  <a:lnTo>
                    <a:pt x="540" y="211"/>
                  </a:lnTo>
                  <a:lnTo>
                    <a:pt x="544" y="226"/>
                  </a:lnTo>
                  <a:lnTo>
                    <a:pt x="548" y="241"/>
                  </a:lnTo>
                  <a:lnTo>
                    <a:pt x="550" y="257"/>
                  </a:lnTo>
                  <a:lnTo>
                    <a:pt x="552" y="273"/>
                  </a:lnTo>
                  <a:lnTo>
                    <a:pt x="554" y="291"/>
                  </a:lnTo>
                  <a:lnTo>
                    <a:pt x="554" y="309"/>
                  </a:lnTo>
                  <a:lnTo>
                    <a:pt x="555" y="325"/>
                  </a:lnTo>
                  <a:lnTo>
                    <a:pt x="554" y="346"/>
                  </a:lnTo>
                  <a:lnTo>
                    <a:pt x="553" y="366"/>
                  </a:lnTo>
                  <a:lnTo>
                    <a:pt x="551" y="387"/>
                  </a:lnTo>
                  <a:lnTo>
                    <a:pt x="549" y="408"/>
                  </a:lnTo>
                  <a:lnTo>
                    <a:pt x="545" y="428"/>
                  </a:lnTo>
                  <a:lnTo>
                    <a:pt x="541" y="448"/>
                  </a:lnTo>
                  <a:lnTo>
                    <a:pt x="535" y="469"/>
                  </a:lnTo>
                  <a:lnTo>
                    <a:pt x="530" y="488"/>
                  </a:lnTo>
                  <a:lnTo>
                    <a:pt x="523" y="509"/>
                  </a:lnTo>
                  <a:lnTo>
                    <a:pt x="516" y="530"/>
                  </a:lnTo>
                  <a:lnTo>
                    <a:pt x="508" y="550"/>
                  </a:lnTo>
                  <a:lnTo>
                    <a:pt x="498" y="571"/>
                  </a:lnTo>
                  <a:lnTo>
                    <a:pt x="488" y="592"/>
                  </a:lnTo>
                  <a:lnTo>
                    <a:pt x="478" y="612"/>
                  </a:lnTo>
                  <a:lnTo>
                    <a:pt x="467" y="633"/>
                  </a:lnTo>
                  <a:lnTo>
                    <a:pt x="455" y="654"/>
                  </a:lnTo>
                  <a:lnTo>
                    <a:pt x="441" y="674"/>
                  </a:lnTo>
                  <a:lnTo>
                    <a:pt x="428" y="694"/>
                  </a:lnTo>
                  <a:lnTo>
                    <a:pt x="414" y="713"/>
                  </a:lnTo>
                  <a:lnTo>
                    <a:pt x="401" y="732"/>
                  </a:lnTo>
                  <a:lnTo>
                    <a:pt x="387" y="750"/>
                  </a:lnTo>
                  <a:lnTo>
                    <a:pt x="370" y="768"/>
                  </a:lnTo>
                  <a:lnTo>
                    <a:pt x="356" y="785"/>
                  </a:lnTo>
                  <a:lnTo>
                    <a:pt x="340" y="802"/>
                  </a:lnTo>
                  <a:lnTo>
                    <a:pt x="324" y="817"/>
                  </a:lnTo>
                  <a:lnTo>
                    <a:pt x="306" y="834"/>
                  </a:lnTo>
                  <a:lnTo>
                    <a:pt x="290" y="848"/>
                  </a:lnTo>
                  <a:lnTo>
                    <a:pt x="272" y="862"/>
                  </a:lnTo>
                  <a:lnTo>
                    <a:pt x="253" y="875"/>
                  </a:lnTo>
                  <a:lnTo>
                    <a:pt x="236" y="890"/>
                  </a:lnTo>
                  <a:lnTo>
                    <a:pt x="217" y="902"/>
                  </a:lnTo>
                  <a:lnTo>
                    <a:pt x="197" y="914"/>
                  </a:lnTo>
                  <a:close/>
                  <a:moveTo>
                    <a:pt x="415" y="359"/>
                  </a:moveTo>
                  <a:lnTo>
                    <a:pt x="417" y="348"/>
                  </a:lnTo>
                  <a:lnTo>
                    <a:pt x="419" y="336"/>
                  </a:lnTo>
                  <a:lnTo>
                    <a:pt x="420" y="326"/>
                  </a:lnTo>
                  <a:lnTo>
                    <a:pt x="421" y="318"/>
                  </a:lnTo>
                  <a:lnTo>
                    <a:pt x="422" y="310"/>
                  </a:lnTo>
                  <a:lnTo>
                    <a:pt x="422" y="303"/>
                  </a:lnTo>
                  <a:lnTo>
                    <a:pt x="423" y="298"/>
                  </a:lnTo>
                  <a:lnTo>
                    <a:pt x="423" y="293"/>
                  </a:lnTo>
                  <a:lnTo>
                    <a:pt x="422" y="273"/>
                  </a:lnTo>
                  <a:lnTo>
                    <a:pt x="420" y="256"/>
                  </a:lnTo>
                  <a:lnTo>
                    <a:pt x="416" y="239"/>
                  </a:lnTo>
                  <a:lnTo>
                    <a:pt x="412" y="224"/>
                  </a:lnTo>
                  <a:lnTo>
                    <a:pt x="406" y="207"/>
                  </a:lnTo>
                  <a:lnTo>
                    <a:pt x="399" y="193"/>
                  </a:lnTo>
                  <a:lnTo>
                    <a:pt x="390" y="180"/>
                  </a:lnTo>
                  <a:lnTo>
                    <a:pt x="379" y="168"/>
                  </a:lnTo>
                  <a:lnTo>
                    <a:pt x="369" y="154"/>
                  </a:lnTo>
                  <a:lnTo>
                    <a:pt x="357" y="146"/>
                  </a:lnTo>
                  <a:lnTo>
                    <a:pt x="345" y="137"/>
                  </a:lnTo>
                  <a:lnTo>
                    <a:pt x="331" y="130"/>
                  </a:lnTo>
                  <a:lnTo>
                    <a:pt x="316" y="125"/>
                  </a:lnTo>
                  <a:lnTo>
                    <a:pt x="302" y="121"/>
                  </a:lnTo>
                  <a:lnTo>
                    <a:pt x="286" y="119"/>
                  </a:lnTo>
                  <a:lnTo>
                    <a:pt x="270" y="118"/>
                  </a:lnTo>
                  <a:lnTo>
                    <a:pt x="253" y="119"/>
                  </a:lnTo>
                  <a:lnTo>
                    <a:pt x="239" y="120"/>
                  </a:lnTo>
                  <a:lnTo>
                    <a:pt x="226" y="124"/>
                  </a:lnTo>
                  <a:lnTo>
                    <a:pt x="212" y="128"/>
                  </a:lnTo>
                  <a:lnTo>
                    <a:pt x="199" y="133"/>
                  </a:lnTo>
                  <a:lnTo>
                    <a:pt x="188" y="141"/>
                  </a:lnTo>
                  <a:lnTo>
                    <a:pt x="177" y="149"/>
                  </a:lnTo>
                  <a:lnTo>
                    <a:pt x="167" y="160"/>
                  </a:lnTo>
                  <a:lnTo>
                    <a:pt x="157" y="171"/>
                  </a:lnTo>
                  <a:lnTo>
                    <a:pt x="150" y="182"/>
                  </a:lnTo>
                  <a:lnTo>
                    <a:pt x="143" y="194"/>
                  </a:lnTo>
                  <a:lnTo>
                    <a:pt x="136" y="206"/>
                  </a:lnTo>
                  <a:lnTo>
                    <a:pt x="132" y="221"/>
                  </a:lnTo>
                  <a:lnTo>
                    <a:pt x="129" y="235"/>
                  </a:lnTo>
                  <a:lnTo>
                    <a:pt x="126" y="249"/>
                  </a:lnTo>
                  <a:lnTo>
                    <a:pt x="125" y="265"/>
                  </a:lnTo>
                  <a:lnTo>
                    <a:pt x="126" y="278"/>
                  </a:lnTo>
                  <a:lnTo>
                    <a:pt x="129" y="293"/>
                  </a:lnTo>
                  <a:lnTo>
                    <a:pt x="132" y="305"/>
                  </a:lnTo>
                  <a:lnTo>
                    <a:pt x="136" y="319"/>
                  </a:lnTo>
                  <a:lnTo>
                    <a:pt x="144" y="331"/>
                  </a:lnTo>
                  <a:lnTo>
                    <a:pt x="152" y="343"/>
                  </a:lnTo>
                  <a:lnTo>
                    <a:pt x="159" y="354"/>
                  </a:lnTo>
                  <a:lnTo>
                    <a:pt x="170" y="365"/>
                  </a:lnTo>
                  <a:lnTo>
                    <a:pt x="182" y="375"/>
                  </a:lnTo>
                  <a:lnTo>
                    <a:pt x="193" y="383"/>
                  </a:lnTo>
                  <a:lnTo>
                    <a:pt x="206" y="390"/>
                  </a:lnTo>
                  <a:lnTo>
                    <a:pt x="219" y="396"/>
                  </a:lnTo>
                  <a:lnTo>
                    <a:pt x="232" y="401"/>
                  </a:lnTo>
                  <a:lnTo>
                    <a:pt x="245" y="405"/>
                  </a:lnTo>
                  <a:lnTo>
                    <a:pt x="260" y="407"/>
                  </a:lnTo>
                  <a:lnTo>
                    <a:pt x="275" y="408"/>
                  </a:lnTo>
                  <a:lnTo>
                    <a:pt x="293" y="407"/>
                  </a:lnTo>
                  <a:lnTo>
                    <a:pt x="311" y="405"/>
                  </a:lnTo>
                  <a:lnTo>
                    <a:pt x="329" y="401"/>
                  </a:lnTo>
                  <a:lnTo>
                    <a:pt x="346" y="395"/>
                  </a:lnTo>
                  <a:lnTo>
                    <a:pt x="363" y="388"/>
                  </a:lnTo>
                  <a:lnTo>
                    <a:pt x="380" y="380"/>
                  </a:lnTo>
                  <a:lnTo>
                    <a:pt x="399" y="370"/>
                  </a:lnTo>
                  <a:lnTo>
                    <a:pt x="415" y="359"/>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6" name="Freeform 220">
              <a:extLst>
                <a:ext uri="{FF2B5EF4-FFF2-40B4-BE49-F238E27FC236}">
                  <a16:creationId xmlns:a16="http://schemas.microsoft.com/office/drawing/2014/main" id="{18032EF4-5E71-43D1-A4C9-D22B85181196}"/>
                </a:ext>
              </a:extLst>
            </p:cNvPr>
            <p:cNvSpPr>
              <a:spLocks noChangeAspect="1" noEditPoints="1"/>
            </p:cNvSpPr>
            <p:nvPr/>
          </p:nvSpPr>
          <p:spPr bwMode="auto">
            <a:xfrm>
              <a:off x="1240" y="1289"/>
              <a:ext cx="82" cy="131"/>
            </a:xfrm>
            <a:custGeom>
              <a:avLst/>
              <a:gdLst>
                <a:gd name="T0" fmla="*/ 0 w 574"/>
                <a:gd name="T1" fmla="*/ 0 h 913"/>
                <a:gd name="T2" fmla="*/ 0 w 574"/>
                <a:gd name="T3" fmla="*/ 0 h 913"/>
                <a:gd name="T4" fmla="*/ 0 w 574"/>
                <a:gd name="T5" fmla="*/ 0 h 913"/>
                <a:gd name="T6" fmla="*/ 0 w 574"/>
                <a:gd name="T7" fmla="*/ 0 h 913"/>
                <a:gd name="T8" fmla="*/ 0 w 574"/>
                <a:gd name="T9" fmla="*/ 0 h 913"/>
                <a:gd name="T10" fmla="*/ 0 w 574"/>
                <a:gd name="T11" fmla="*/ 0 h 913"/>
                <a:gd name="T12" fmla="*/ 0 w 574"/>
                <a:gd name="T13" fmla="*/ 0 h 913"/>
                <a:gd name="T14" fmla="*/ 0 w 574"/>
                <a:gd name="T15" fmla="*/ 0 h 913"/>
                <a:gd name="T16" fmla="*/ 0 w 574"/>
                <a:gd name="T17" fmla="*/ 0 h 913"/>
                <a:gd name="T18" fmla="*/ 0 w 574"/>
                <a:gd name="T19" fmla="*/ 0 h 913"/>
                <a:gd name="T20" fmla="*/ 0 w 574"/>
                <a:gd name="T21" fmla="*/ 0 h 913"/>
                <a:gd name="T22" fmla="*/ 0 w 574"/>
                <a:gd name="T23" fmla="*/ 0 h 913"/>
                <a:gd name="T24" fmla="*/ 0 w 574"/>
                <a:gd name="T25" fmla="*/ 0 h 913"/>
                <a:gd name="T26" fmla="*/ 0 w 574"/>
                <a:gd name="T27" fmla="*/ 0 h 913"/>
                <a:gd name="T28" fmla="*/ 0 w 574"/>
                <a:gd name="T29" fmla="*/ 0 h 913"/>
                <a:gd name="T30" fmla="*/ 0 w 574"/>
                <a:gd name="T31" fmla="*/ 0 h 913"/>
                <a:gd name="T32" fmla="*/ 0 w 574"/>
                <a:gd name="T33" fmla="*/ 0 h 913"/>
                <a:gd name="T34" fmla="*/ 0 w 574"/>
                <a:gd name="T35" fmla="*/ 0 h 913"/>
                <a:gd name="T36" fmla="*/ 0 w 574"/>
                <a:gd name="T37" fmla="*/ 0 h 913"/>
                <a:gd name="T38" fmla="*/ 0 w 574"/>
                <a:gd name="T39" fmla="*/ 0 h 913"/>
                <a:gd name="T40" fmla="*/ 0 w 574"/>
                <a:gd name="T41" fmla="*/ 0 h 913"/>
                <a:gd name="T42" fmla="*/ 0 w 574"/>
                <a:gd name="T43" fmla="*/ 0 h 913"/>
                <a:gd name="T44" fmla="*/ 0 w 574"/>
                <a:gd name="T45" fmla="*/ 0 h 913"/>
                <a:gd name="T46" fmla="*/ 0 w 574"/>
                <a:gd name="T47" fmla="*/ 0 h 913"/>
                <a:gd name="T48" fmla="*/ 0 w 574"/>
                <a:gd name="T49" fmla="*/ 0 h 913"/>
                <a:gd name="T50" fmla="*/ 0 w 574"/>
                <a:gd name="T51" fmla="*/ 0 h 913"/>
                <a:gd name="T52" fmla="*/ 0 w 574"/>
                <a:gd name="T53" fmla="*/ 0 h 913"/>
                <a:gd name="T54" fmla="*/ 0 w 574"/>
                <a:gd name="T55" fmla="*/ 0 h 913"/>
                <a:gd name="T56" fmla="*/ 0 w 574"/>
                <a:gd name="T57" fmla="*/ 0 h 913"/>
                <a:gd name="T58" fmla="*/ 0 w 574"/>
                <a:gd name="T59" fmla="*/ 0 h 913"/>
                <a:gd name="T60" fmla="*/ 0 w 574"/>
                <a:gd name="T61" fmla="*/ 0 h 913"/>
                <a:gd name="T62" fmla="*/ 0 w 574"/>
                <a:gd name="T63" fmla="*/ 0 h 913"/>
                <a:gd name="T64" fmla="*/ 0 w 574"/>
                <a:gd name="T65" fmla="*/ 0 h 913"/>
                <a:gd name="T66" fmla="*/ 0 w 574"/>
                <a:gd name="T67" fmla="*/ 0 h 913"/>
                <a:gd name="T68" fmla="*/ 0 w 574"/>
                <a:gd name="T69" fmla="*/ 0 h 913"/>
                <a:gd name="T70" fmla="*/ 0 w 574"/>
                <a:gd name="T71" fmla="*/ 0 h 913"/>
                <a:gd name="T72" fmla="*/ 0 w 574"/>
                <a:gd name="T73" fmla="*/ 0 h 913"/>
                <a:gd name="T74" fmla="*/ 0 w 574"/>
                <a:gd name="T75" fmla="*/ 0 h 913"/>
                <a:gd name="T76" fmla="*/ 0 w 574"/>
                <a:gd name="T77" fmla="*/ 0 h 913"/>
                <a:gd name="T78" fmla="*/ 0 w 574"/>
                <a:gd name="T79" fmla="*/ 0 h 913"/>
                <a:gd name="T80" fmla="*/ 0 w 574"/>
                <a:gd name="T81" fmla="*/ 0 h 913"/>
                <a:gd name="T82" fmla="*/ 0 w 574"/>
                <a:gd name="T83" fmla="*/ 0 h 913"/>
                <a:gd name="T84" fmla="*/ 0 w 574"/>
                <a:gd name="T85" fmla="*/ 0 h 913"/>
                <a:gd name="T86" fmla="*/ 0 w 574"/>
                <a:gd name="T87" fmla="*/ 0 h 913"/>
                <a:gd name="T88" fmla="*/ 0 w 574"/>
                <a:gd name="T89" fmla="*/ 0 h 913"/>
                <a:gd name="T90" fmla="*/ 0 w 574"/>
                <a:gd name="T91" fmla="*/ 0 h 913"/>
                <a:gd name="T92" fmla="*/ 0 w 574"/>
                <a:gd name="T93" fmla="*/ 0 h 913"/>
                <a:gd name="T94" fmla="*/ 0 w 574"/>
                <a:gd name="T95" fmla="*/ 0 h 913"/>
                <a:gd name="T96" fmla="*/ 0 w 574"/>
                <a:gd name="T97" fmla="*/ 0 h 913"/>
                <a:gd name="T98" fmla="*/ 0 w 574"/>
                <a:gd name="T99" fmla="*/ 0 h 913"/>
                <a:gd name="T100" fmla="*/ 0 w 574"/>
                <a:gd name="T101" fmla="*/ 0 h 913"/>
                <a:gd name="T102" fmla="*/ 0 w 574"/>
                <a:gd name="T103" fmla="*/ 0 h 913"/>
                <a:gd name="T104" fmla="*/ 0 w 574"/>
                <a:gd name="T105" fmla="*/ 0 h 913"/>
                <a:gd name="T106" fmla="*/ 0 w 574"/>
                <a:gd name="T107" fmla="*/ 0 h 913"/>
                <a:gd name="T108" fmla="*/ 0 w 574"/>
                <a:gd name="T109" fmla="*/ 0 h 913"/>
                <a:gd name="T110" fmla="*/ 0 w 574"/>
                <a:gd name="T111" fmla="*/ 0 h 91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4" h="913">
                  <a:moveTo>
                    <a:pt x="292" y="0"/>
                  </a:moveTo>
                  <a:lnTo>
                    <a:pt x="306" y="1"/>
                  </a:lnTo>
                  <a:lnTo>
                    <a:pt x="321" y="2"/>
                  </a:lnTo>
                  <a:lnTo>
                    <a:pt x="335" y="4"/>
                  </a:lnTo>
                  <a:lnTo>
                    <a:pt x="350" y="8"/>
                  </a:lnTo>
                  <a:lnTo>
                    <a:pt x="364" y="12"/>
                  </a:lnTo>
                  <a:lnTo>
                    <a:pt x="377" y="18"/>
                  </a:lnTo>
                  <a:lnTo>
                    <a:pt x="390" y="24"/>
                  </a:lnTo>
                  <a:lnTo>
                    <a:pt x="403" y="32"/>
                  </a:lnTo>
                  <a:lnTo>
                    <a:pt x="417" y="41"/>
                  </a:lnTo>
                  <a:lnTo>
                    <a:pt x="428" y="51"/>
                  </a:lnTo>
                  <a:lnTo>
                    <a:pt x="440" y="61"/>
                  </a:lnTo>
                  <a:lnTo>
                    <a:pt x="451" y="73"/>
                  </a:lnTo>
                  <a:lnTo>
                    <a:pt x="463" y="85"/>
                  </a:lnTo>
                  <a:lnTo>
                    <a:pt x="474" y="99"/>
                  </a:lnTo>
                  <a:lnTo>
                    <a:pt x="484" y="114"/>
                  </a:lnTo>
                  <a:lnTo>
                    <a:pt x="494" y="129"/>
                  </a:lnTo>
                  <a:lnTo>
                    <a:pt x="504" y="144"/>
                  </a:lnTo>
                  <a:lnTo>
                    <a:pt x="512" y="162"/>
                  </a:lnTo>
                  <a:lnTo>
                    <a:pt x="521" y="180"/>
                  </a:lnTo>
                  <a:lnTo>
                    <a:pt x="530" y="197"/>
                  </a:lnTo>
                  <a:lnTo>
                    <a:pt x="537" y="215"/>
                  </a:lnTo>
                  <a:lnTo>
                    <a:pt x="543" y="235"/>
                  </a:lnTo>
                  <a:lnTo>
                    <a:pt x="549" y="255"/>
                  </a:lnTo>
                  <a:lnTo>
                    <a:pt x="554" y="275"/>
                  </a:lnTo>
                  <a:lnTo>
                    <a:pt x="559" y="296"/>
                  </a:lnTo>
                  <a:lnTo>
                    <a:pt x="563" y="316"/>
                  </a:lnTo>
                  <a:lnTo>
                    <a:pt x="566" y="339"/>
                  </a:lnTo>
                  <a:lnTo>
                    <a:pt x="569" y="361"/>
                  </a:lnTo>
                  <a:lnTo>
                    <a:pt x="571" y="384"/>
                  </a:lnTo>
                  <a:lnTo>
                    <a:pt x="573" y="408"/>
                  </a:lnTo>
                  <a:lnTo>
                    <a:pt x="573" y="431"/>
                  </a:lnTo>
                  <a:lnTo>
                    <a:pt x="574" y="455"/>
                  </a:lnTo>
                  <a:lnTo>
                    <a:pt x="573" y="481"/>
                  </a:lnTo>
                  <a:lnTo>
                    <a:pt x="573" y="505"/>
                  </a:lnTo>
                  <a:lnTo>
                    <a:pt x="571" y="529"/>
                  </a:lnTo>
                  <a:lnTo>
                    <a:pt x="569" y="552"/>
                  </a:lnTo>
                  <a:lnTo>
                    <a:pt x="566" y="574"/>
                  </a:lnTo>
                  <a:lnTo>
                    <a:pt x="563" y="598"/>
                  </a:lnTo>
                  <a:lnTo>
                    <a:pt x="559" y="619"/>
                  </a:lnTo>
                  <a:lnTo>
                    <a:pt x="554" y="639"/>
                  </a:lnTo>
                  <a:lnTo>
                    <a:pt x="549" y="660"/>
                  </a:lnTo>
                  <a:lnTo>
                    <a:pt x="543" y="679"/>
                  </a:lnTo>
                  <a:lnTo>
                    <a:pt x="537" y="698"/>
                  </a:lnTo>
                  <a:lnTo>
                    <a:pt x="530" y="718"/>
                  </a:lnTo>
                  <a:lnTo>
                    <a:pt x="521" y="735"/>
                  </a:lnTo>
                  <a:lnTo>
                    <a:pt x="512" y="752"/>
                  </a:lnTo>
                  <a:lnTo>
                    <a:pt x="504" y="770"/>
                  </a:lnTo>
                  <a:lnTo>
                    <a:pt x="494" y="786"/>
                  </a:lnTo>
                  <a:lnTo>
                    <a:pt x="484" y="800"/>
                  </a:lnTo>
                  <a:lnTo>
                    <a:pt x="474" y="815"/>
                  </a:lnTo>
                  <a:lnTo>
                    <a:pt x="463" y="829"/>
                  </a:lnTo>
                  <a:lnTo>
                    <a:pt x="451" y="841"/>
                  </a:lnTo>
                  <a:lnTo>
                    <a:pt x="440" y="852"/>
                  </a:lnTo>
                  <a:lnTo>
                    <a:pt x="428" y="863"/>
                  </a:lnTo>
                  <a:lnTo>
                    <a:pt x="415" y="872"/>
                  </a:lnTo>
                  <a:lnTo>
                    <a:pt x="401" y="881"/>
                  </a:lnTo>
                  <a:lnTo>
                    <a:pt x="389" y="889"/>
                  </a:lnTo>
                  <a:lnTo>
                    <a:pt x="376" y="895"/>
                  </a:lnTo>
                  <a:lnTo>
                    <a:pt x="361" y="901"/>
                  </a:lnTo>
                  <a:lnTo>
                    <a:pt x="347" y="905"/>
                  </a:lnTo>
                  <a:lnTo>
                    <a:pt x="332" y="908"/>
                  </a:lnTo>
                  <a:lnTo>
                    <a:pt x="317" y="911"/>
                  </a:lnTo>
                  <a:lnTo>
                    <a:pt x="302" y="912"/>
                  </a:lnTo>
                  <a:lnTo>
                    <a:pt x="286" y="913"/>
                  </a:lnTo>
                  <a:lnTo>
                    <a:pt x="270" y="912"/>
                  </a:lnTo>
                  <a:lnTo>
                    <a:pt x="254" y="911"/>
                  </a:lnTo>
                  <a:lnTo>
                    <a:pt x="240" y="908"/>
                  </a:lnTo>
                  <a:lnTo>
                    <a:pt x="225" y="905"/>
                  </a:lnTo>
                  <a:lnTo>
                    <a:pt x="210" y="901"/>
                  </a:lnTo>
                  <a:lnTo>
                    <a:pt x="196" y="895"/>
                  </a:lnTo>
                  <a:lnTo>
                    <a:pt x="183" y="890"/>
                  </a:lnTo>
                  <a:lnTo>
                    <a:pt x="170" y="881"/>
                  </a:lnTo>
                  <a:lnTo>
                    <a:pt x="156" y="873"/>
                  </a:lnTo>
                  <a:lnTo>
                    <a:pt x="144" y="864"/>
                  </a:lnTo>
                  <a:lnTo>
                    <a:pt x="132" y="853"/>
                  </a:lnTo>
                  <a:lnTo>
                    <a:pt x="121" y="843"/>
                  </a:lnTo>
                  <a:lnTo>
                    <a:pt x="110" y="831"/>
                  </a:lnTo>
                  <a:lnTo>
                    <a:pt x="98" y="817"/>
                  </a:lnTo>
                  <a:lnTo>
                    <a:pt x="88" y="803"/>
                  </a:lnTo>
                  <a:lnTo>
                    <a:pt x="78" y="788"/>
                  </a:lnTo>
                  <a:lnTo>
                    <a:pt x="68" y="773"/>
                  </a:lnTo>
                  <a:lnTo>
                    <a:pt x="59" y="755"/>
                  </a:lnTo>
                  <a:lnTo>
                    <a:pt x="52" y="739"/>
                  </a:lnTo>
                  <a:lnTo>
                    <a:pt x="44" y="721"/>
                  </a:lnTo>
                  <a:lnTo>
                    <a:pt x="36" y="703"/>
                  </a:lnTo>
                  <a:lnTo>
                    <a:pt x="30" y="684"/>
                  </a:lnTo>
                  <a:lnTo>
                    <a:pt x="24" y="664"/>
                  </a:lnTo>
                  <a:lnTo>
                    <a:pt x="19" y="644"/>
                  </a:lnTo>
                  <a:lnTo>
                    <a:pt x="14" y="622"/>
                  </a:lnTo>
                  <a:lnTo>
                    <a:pt x="11" y="601"/>
                  </a:lnTo>
                  <a:lnTo>
                    <a:pt x="7" y="578"/>
                  </a:lnTo>
                  <a:lnTo>
                    <a:pt x="4" y="556"/>
                  </a:lnTo>
                  <a:lnTo>
                    <a:pt x="2" y="533"/>
                  </a:lnTo>
                  <a:lnTo>
                    <a:pt x="1" y="508"/>
                  </a:lnTo>
                  <a:lnTo>
                    <a:pt x="0" y="484"/>
                  </a:lnTo>
                  <a:lnTo>
                    <a:pt x="0" y="458"/>
                  </a:lnTo>
                  <a:lnTo>
                    <a:pt x="0" y="433"/>
                  </a:lnTo>
                  <a:lnTo>
                    <a:pt x="1" y="409"/>
                  </a:lnTo>
                  <a:lnTo>
                    <a:pt x="3" y="385"/>
                  </a:lnTo>
                  <a:lnTo>
                    <a:pt x="4" y="362"/>
                  </a:lnTo>
                  <a:lnTo>
                    <a:pt x="7" y="339"/>
                  </a:lnTo>
                  <a:lnTo>
                    <a:pt x="11" y="316"/>
                  </a:lnTo>
                  <a:lnTo>
                    <a:pt x="15" y="296"/>
                  </a:lnTo>
                  <a:lnTo>
                    <a:pt x="20" y="273"/>
                  </a:lnTo>
                  <a:lnTo>
                    <a:pt x="25" y="254"/>
                  </a:lnTo>
                  <a:lnTo>
                    <a:pt x="31" y="234"/>
                  </a:lnTo>
                  <a:lnTo>
                    <a:pt x="37" y="214"/>
                  </a:lnTo>
                  <a:lnTo>
                    <a:pt x="46" y="196"/>
                  </a:lnTo>
                  <a:lnTo>
                    <a:pt x="54" y="179"/>
                  </a:lnTo>
                  <a:lnTo>
                    <a:pt x="62" y="161"/>
                  </a:lnTo>
                  <a:lnTo>
                    <a:pt x="70" y="143"/>
                  </a:lnTo>
                  <a:lnTo>
                    <a:pt x="80" y="128"/>
                  </a:lnTo>
                  <a:lnTo>
                    <a:pt x="90" y="112"/>
                  </a:lnTo>
                  <a:lnTo>
                    <a:pt x="102" y="97"/>
                  </a:lnTo>
                  <a:lnTo>
                    <a:pt x="113" y="84"/>
                  </a:lnTo>
                  <a:lnTo>
                    <a:pt x="124" y="72"/>
                  </a:lnTo>
                  <a:lnTo>
                    <a:pt x="136" y="61"/>
                  </a:lnTo>
                  <a:lnTo>
                    <a:pt x="148" y="51"/>
                  </a:lnTo>
                  <a:lnTo>
                    <a:pt x="162" y="41"/>
                  </a:lnTo>
                  <a:lnTo>
                    <a:pt x="174" y="32"/>
                  </a:lnTo>
                  <a:lnTo>
                    <a:pt x="187" y="24"/>
                  </a:lnTo>
                  <a:lnTo>
                    <a:pt x="200" y="18"/>
                  </a:lnTo>
                  <a:lnTo>
                    <a:pt x="215" y="12"/>
                  </a:lnTo>
                  <a:lnTo>
                    <a:pt x="230" y="8"/>
                  </a:lnTo>
                  <a:lnTo>
                    <a:pt x="245" y="4"/>
                  </a:lnTo>
                  <a:lnTo>
                    <a:pt x="260" y="2"/>
                  </a:lnTo>
                  <a:lnTo>
                    <a:pt x="274" y="1"/>
                  </a:lnTo>
                  <a:lnTo>
                    <a:pt x="292" y="0"/>
                  </a:lnTo>
                  <a:close/>
                  <a:moveTo>
                    <a:pt x="293" y="121"/>
                  </a:moveTo>
                  <a:lnTo>
                    <a:pt x="286" y="121"/>
                  </a:lnTo>
                  <a:lnTo>
                    <a:pt x="277" y="122"/>
                  </a:lnTo>
                  <a:lnTo>
                    <a:pt x="268" y="124"/>
                  </a:lnTo>
                  <a:lnTo>
                    <a:pt x="260" y="125"/>
                  </a:lnTo>
                  <a:lnTo>
                    <a:pt x="251" y="127"/>
                  </a:lnTo>
                  <a:lnTo>
                    <a:pt x="243" y="130"/>
                  </a:lnTo>
                  <a:lnTo>
                    <a:pt x="236" y="135"/>
                  </a:lnTo>
                  <a:lnTo>
                    <a:pt x="228" y="139"/>
                  </a:lnTo>
                  <a:lnTo>
                    <a:pt x="221" y="143"/>
                  </a:lnTo>
                  <a:lnTo>
                    <a:pt x="213" y="150"/>
                  </a:lnTo>
                  <a:lnTo>
                    <a:pt x="206" y="157"/>
                  </a:lnTo>
                  <a:lnTo>
                    <a:pt x="199" y="164"/>
                  </a:lnTo>
                  <a:lnTo>
                    <a:pt x="193" y="173"/>
                  </a:lnTo>
                  <a:lnTo>
                    <a:pt x="187" y="181"/>
                  </a:lnTo>
                  <a:lnTo>
                    <a:pt x="181" y="191"/>
                  </a:lnTo>
                  <a:lnTo>
                    <a:pt x="175" y="201"/>
                  </a:lnTo>
                  <a:lnTo>
                    <a:pt x="170" y="212"/>
                  </a:lnTo>
                  <a:lnTo>
                    <a:pt x="159" y="236"/>
                  </a:lnTo>
                  <a:lnTo>
                    <a:pt x="151" y="261"/>
                  </a:lnTo>
                  <a:lnTo>
                    <a:pt x="143" y="289"/>
                  </a:lnTo>
                  <a:lnTo>
                    <a:pt x="138" y="319"/>
                  </a:lnTo>
                  <a:lnTo>
                    <a:pt x="132" y="351"/>
                  </a:lnTo>
                  <a:lnTo>
                    <a:pt x="130" y="384"/>
                  </a:lnTo>
                  <a:lnTo>
                    <a:pt x="128" y="419"/>
                  </a:lnTo>
                  <a:lnTo>
                    <a:pt x="127" y="456"/>
                  </a:lnTo>
                  <a:lnTo>
                    <a:pt x="128" y="495"/>
                  </a:lnTo>
                  <a:lnTo>
                    <a:pt x="129" y="533"/>
                  </a:lnTo>
                  <a:lnTo>
                    <a:pt x="132" y="566"/>
                  </a:lnTo>
                  <a:lnTo>
                    <a:pt x="136" y="599"/>
                  </a:lnTo>
                  <a:lnTo>
                    <a:pt x="143" y="627"/>
                  </a:lnTo>
                  <a:lnTo>
                    <a:pt x="150" y="656"/>
                  </a:lnTo>
                  <a:lnTo>
                    <a:pt x="159" y="681"/>
                  </a:lnTo>
                  <a:lnTo>
                    <a:pt x="170" y="706"/>
                  </a:lnTo>
                  <a:lnTo>
                    <a:pt x="174" y="717"/>
                  </a:lnTo>
                  <a:lnTo>
                    <a:pt x="179" y="727"/>
                  </a:lnTo>
                  <a:lnTo>
                    <a:pt x="186" y="735"/>
                  </a:lnTo>
                  <a:lnTo>
                    <a:pt x="192" y="744"/>
                  </a:lnTo>
                  <a:lnTo>
                    <a:pt x="198" y="752"/>
                  </a:lnTo>
                  <a:lnTo>
                    <a:pt x="205" y="760"/>
                  </a:lnTo>
                  <a:lnTo>
                    <a:pt x="211" y="767"/>
                  </a:lnTo>
                  <a:lnTo>
                    <a:pt x="218" y="773"/>
                  </a:lnTo>
                  <a:lnTo>
                    <a:pt x="227" y="778"/>
                  </a:lnTo>
                  <a:lnTo>
                    <a:pt x="235" y="783"/>
                  </a:lnTo>
                  <a:lnTo>
                    <a:pt x="242" y="786"/>
                  </a:lnTo>
                  <a:lnTo>
                    <a:pt x="250" y="789"/>
                  </a:lnTo>
                  <a:lnTo>
                    <a:pt x="258" y="792"/>
                  </a:lnTo>
                  <a:lnTo>
                    <a:pt x="267" y="794"/>
                  </a:lnTo>
                  <a:lnTo>
                    <a:pt x="275" y="795"/>
                  </a:lnTo>
                  <a:lnTo>
                    <a:pt x="285" y="795"/>
                  </a:lnTo>
                  <a:lnTo>
                    <a:pt x="294" y="795"/>
                  </a:lnTo>
                  <a:lnTo>
                    <a:pt x="303" y="794"/>
                  </a:lnTo>
                  <a:lnTo>
                    <a:pt x="312" y="792"/>
                  </a:lnTo>
                  <a:lnTo>
                    <a:pt x="320" y="789"/>
                  </a:lnTo>
                  <a:lnTo>
                    <a:pt x="328" y="786"/>
                  </a:lnTo>
                  <a:lnTo>
                    <a:pt x="336" y="783"/>
                  </a:lnTo>
                  <a:lnTo>
                    <a:pt x="344" y="778"/>
                  </a:lnTo>
                  <a:lnTo>
                    <a:pt x="351" y="773"/>
                  </a:lnTo>
                  <a:lnTo>
                    <a:pt x="358" y="767"/>
                  </a:lnTo>
                  <a:lnTo>
                    <a:pt x="366" y="760"/>
                  </a:lnTo>
                  <a:lnTo>
                    <a:pt x="372" y="752"/>
                  </a:lnTo>
                  <a:lnTo>
                    <a:pt x="378" y="744"/>
                  </a:lnTo>
                  <a:lnTo>
                    <a:pt x="385" y="735"/>
                  </a:lnTo>
                  <a:lnTo>
                    <a:pt x="390" y="727"/>
                  </a:lnTo>
                  <a:lnTo>
                    <a:pt x="396" y="717"/>
                  </a:lnTo>
                  <a:lnTo>
                    <a:pt x="401" y="706"/>
                  </a:lnTo>
                  <a:lnTo>
                    <a:pt x="412" y="681"/>
                  </a:lnTo>
                  <a:lnTo>
                    <a:pt x="421" y="656"/>
                  </a:lnTo>
                  <a:lnTo>
                    <a:pt x="428" y="628"/>
                  </a:lnTo>
                  <a:lnTo>
                    <a:pt x="434" y="599"/>
                  </a:lnTo>
                  <a:lnTo>
                    <a:pt x="439" y="567"/>
                  </a:lnTo>
                  <a:lnTo>
                    <a:pt x="442" y="534"/>
                  </a:lnTo>
                  <a:lnTo>
                    <a:pt x="444" y="498"/>
                  </a:lnTo>
                  <a:lnTo>
                    <a:pt x="444" y="460"/>
                  </a:lnTo>
                  <a:lnTo>
                    <a:pt x="444" y="423"/>
                  </a:lnTo>
                  <a:lnTo>
                    <a:pt x="442" y="387"/>
                  </a:lnTo>
                  <a:lnTo>
                    <a:pt x="439" y="354"/>
                  </a:lnTo>
                  <a:lnTo>
                    <a:pt x="434" y="321"/>
                  </a:lnTo>
                  <a:lnTo>
                    <a:pt x="429" y="291"/>
                  </a:lnTo>
                  <a:lnTo>
                    <a:pt x="422" y="264"/>
                  </a:lnTo>
                  <a:lnTo>
                    <a:pt x="413" y="238"/>
                  </a:lnTo>
                  <a:lnTo>
                    <a:pt x="404" y="213"/>
                  </a:lnTo>
                  <a:lnTo>
                    <a:pt x="392" y="192"/>
                  </a:lnTo>
                  <a:lnTo>
                    <a:pt x="381" y="173"/>
                  </a:lnTo>
                  <a:lnTo>
                    <a:pt x="375" y="165"/>
                  </a:lnTo>
                  <a:lnTo>
                    <a:pt x="369" y="157"/>
                  </a:lnTo>
                  <a:lnTo>
                    <a:pt x="362" y="150"/>
                  </a:lnTo>
                  <a:lnTo>
                    <a:pt x="356" y="144"/>
                  </a:lnTo>
                  <a:lnTo>
                    <a:pt x="348" y="139"/>
                  </a:lnTo>
                  <a:lnTo>
                    <a:pt x="342" y="135"/>
                  </a:lnTo>
                  <a:lnTo>
                    <a:pt x="333" y="130"/>
                  </a:lnTo>
                  <a:lnTo>
                    <a:pt x="325" y="127"/>
                  </a:lnTo>
                  <a:lnTo>
                    <a:pt x="317" y="125"/>
                  </a:lnTo>
                  <a:lnTo>
                    <a:pt x="310" y="124"/>
                  </a:lnTo>
                  <a:lnTo>
                    <a:pt x="302" y="122"/>
                  </a:lnTo>
                  <a:lnTo>
                    <a:pt x="293" y="121"/>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7" name="Freeform 221">
              <a:extLst>
                <a:ext uri="{FF2B5EF4-FFF2-40B4-BE49-F238E27FC236}">
                  <a16:creationId xmlns:a16="http://schemas.microsoft.com/office/drawing/2014/main" id="{4F55E2CE-8257-4467-A2A9-1DE6C0842AD2}"/>
                </a:ext>
              </a:extLst>
            </p:cNvPr>
            <p:cNvSpPr>
              <a:spLocks noChangeAspect="1"/>
            </p:cNvSpPr>
            <p:nvPr/>
          </p:nvSpPr>
          <p:spPr bwMode="auto">
            <a:xfrm>
              <a:off x="1339" y="1289"/>
              <a:ext cx="68" cy="131"/>
            </a:xfrm>
            <a:custGeom>
              <a:avLst/>
              <a:gdLst>
                <a:gd name="T0" fmla="*/ 0 w 470"/>
                <a:gd name="T1" fmla="*/ 0 h 915"/>
                <a:gd name="T2" fmla="*/ 0 w 470"/>
                <a:gd name="T3" fmla="*/ 0 h 915"/>
                <a:gd name="T4" fmla="*/ 0 w 470"/>
                <a:gd name="T5" fmla="*/ 0 h 915"/>
                <a:gd name="T6" fmla="*/ 0 w 470"/>
                <a:gd name="T7" fmla="*/ 0 h 915"/>
                <a:gd name="T8" fmla="*/ 0 w 470"/>
                <a:gd name="T9" fmla="*/ 0 h 915"/>
                <a:gd name="T10" fmla="*/ 0 w 470"/>
                <a:gd name="T11" fmla="*/ 0 h 915"/>
                <a:gd name="T12" fmla="*/ 0 w 470"/>
                <a:gd name="T13" fmla="*/ 0 h 915"/>
                <a:gd name="T14" fmla="*/ 0 w 470"/>
                <a:gd name="T15" fmla="*/ 0 h 915"/>
                <a:gd name="T16" fmla="*/ 0 w 470"/>
                <a:gd name="T17" fmla="*/ 0 h 915"/>
                <a:gd name="T18" fmla="*/ 0 w 470"/>
                <a:gd name="T19" fmla="*/ 0 h 915"/>
                <a:gd name="T20" fmla="*/ 0 w 470"/>
                <a:gd name="T21" fmla="*/ 0 h 915"/>
                <a:gd name="T22" fmla="*/ 0 w 470"/>
                <a:gd name="T23" fmla="*/ 0 h 915"/>
                <a:gd name="T24" fmla="*/ 0 w 470"/>
                <a:gd name="T25" fmla="*/ 0 h 915"/>
                <a:gd name="T26" fmla="*/ 0 w 470"/>
                <a:gd name="T27" fmla="*/ 0 h 915"/>
                <a:gd name="T28" fmla="*/ 0 w 470"/>
                <a:gd name="T29" fmla="*/ 0 h 915"/>
                <a:gd name="T30" fmla="*/ 0 w 470"/>
                <a:gd name="T31" fmla="*/ 0 h 915"/>
                <a:gd name="T32" fmla="*/ 0 w 470"/>
                <a:gd name="T33" fmla="*/ 0 h 915"/>
                <a:gd name="T34" fmla="*/ 0 w 470"/>
                <a:gd name="T35" fmla="*/ 0 h 915"/>
                <a:gd name="T36" fmla="*/ 0 w 470"/>
                <a:gd name="T37" fmla="*/ 0 h 915"/>
                <a:gd name="T38" fmla="*/ 0 w 470"/>
                <a:gd name="T39" fmla="*/ 0 h 915"/>
                <a:gd name="T40" fmla="*/ 0 w 470"/>
                <a:gd name="T41" fmla="*/ 0 h 915"/>
                <a:gd name="T42" fmla="*/ 0 w 470"/>
                <a:gd name="T43" fmla="*/ 0 h 915"/>
                <a:gd name="T44" fmla="*/ 0 w 470"/>
                <a:gd name="T45" fmla="*/ 0 h 915"/>
                <a:gd name="T46" fmla="*/ 0 w 470"/>
                <a:gd name="T47" fmla="*/ 0 h 915"/>
                <a:gd name="T48" fmla="*/ 0 w 470"/>
                <a:gd name="T49" fmla="*/ 0 h 915"/>
                <a:gd name="T50" fmla="*/ 0 w 470"/>
                <a:gd name="T51" fmla="*/ 0 h 915"/>
                <a:gd name="T52" fmla="*/ 0 w 470"/>
                <a:gd name="T53" fmla="*/ 0 h 915"/>
                <a:gd name="T54" fmla="*/ 0 w 470"/>
                <a:gd name="T55" fmla="*/ 0 h 915"/>
                <a:gd name="T56" fmla="*/ 0 w 470"/>
                <a:gd name="T57" fmla="*/ 0 h 915"/>
                <a:gd name="T58" fmla="*/ 0 w 470"/>
                <a:gd name="T59" fmla="*/ 0 h 915"/>
                <a:gd name="T60" fmla="*/ 0 w 470"/>
                <a:gd name="T61" fmla="*/ 0 h 915"/>
                <a:gd name="T62" fmla="*/ 0 w 470"/>
                <a:gd name="T63" fmla="*/ 0 h 915"/>
                <a:gd name="T64" fmla="*/ 0 w 470"/>
                <a:gd name="T65" fmla="*/ 0 h 915"/>
                <a:gd name="T66" fmla="*/ 0 w 470"/>
                <a:gd name="T67" fmla="*/ 0 h 915"/>
                <a:gd name="T68" fmla="*/ 0 w 470"/>
                <a:gd name="T69" fmla="*/ 0 h 915"/>
                <a:gd name="T70" fmla="*/ 0 w 470"/>
                <a:gd name="T71" fmla="*/ 0 h 915"/>
                <a:gd name="T72" fmla="*/ 0 w 470"/>
                <a:gd name="T73" fmla="*/ 0 h 915"/>
                <a:gd name="T74" fmla="*/ 0 w 470"/>
                <a:gd name="T75" fmla="*/ 0 h 915"/>
                <a:gd name="T76" fmla="*/ 0 w 470"/>
                <a:gd name="T77" fmla="*/ 0 h 915"/>
                <a:gd name="T78" fmla="*/ 0 w 470"/>
                <a:gd name="T79" fmla="*/ 0 h 915"/>
                <a:gd name="T80" fmla="*/ 0 w 470"/>
                <a:gd name="T81" fmla="*/ 0 h 915"/>
                <a:gd name="T82" fmla="*/ 0 w 470"/>
                <a:gd name="T83" fmla="*/ 0 h 915"/>
                <a:gd name="T84" fmla="*/ 0 w 470"/>
                <a:gd name="T85" fmla="*/ 0 h 915"/>
                <a:gd name="T86" fmla="*/ 0 w 470"/>
                <a:gd name="T87" fmla="*/ 0 h 915"/>
                <a:gd name="T88" fmla="*/ 0 w 470"/>
                <a:gd name="T89" fmla="*/ 0 h 915"/>
                <a:gd name="T90" fmla="*/ 0 w 470"/>
                <a:gd name="T91" fmla="*/ 0 h 915"/>
                <a:gd name="T92" fmla="*/ 0 w 470"/>
                <a:gd name="T93" fmla="*/ 0 h 915"/>
                <a:gd name="T94" fmla="*/ 0 w 470"/>
                <a:gd name="T95" fmla="*/ 0 h 915"/>
                <a:gd name="T96" fmla="*/ 0 w 470"/>
                <a:gd name="T97" fmla="*/ 0 h 915"/>
                <a:gd name="T98" fmla="*/ 0 w 470"/>
                <a:gd name="T99" fmla="*/ 0 h 915"/>
                <a:gd name="T100" fmla="*/ 0 w 470"/>
                <a:gd name="T101" fmla="*/ 0 h 915"/>
                <a:gd name="T102" fmla="*/ 0 w 470"/>
                <a:gd name="T103" fmla="*/ 0 h 915"/>
                <a:gd name="T104" fmla="*/ 0 w 470"/>
                <a:gd name="T105" fmla="*/ 0 h 9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470" h="915">
                  <a:moveTo>
                    <a:pt x="152" y="386"/>
                  </a:moveTo>
                  <a:lnTo>
                    <a:pt x="159" y="386"/>
                  </a:lnTo>
                  <a:lnTo>
                    <a:pt x="179" y="385"/>
                  </a:lnTo>
                  <a:lnTo>
                    <a:pt x="199" y="384"/>
                  </a:lnTo>
                  <a:lnTo>
                    <a:pt x="217" y="380"/>
                  </a:lnTo>
                  <a:lnTo>
                    <a:pt x="233" y="377"/>
                  </a:lnTo>
                  <a:lnTo>
                    <a:pt x="248" y="373"/>
                  </a:lnTo>
                  <a:lnTo>
                    <a:pt x="263" y="366"/>
                  </a:lnTo>
                  <a:lnTo>
                    <a:pt x="275" y="359"/>
                  </a:lnTo>
                  <a:lnTo>
                    <a:pt x="287" y="352"/>
                  </a:lnTo>
                  <a:lnTo>
                    <a:pt x="297" y="343"/>
                  </a:lnTo>
                  <a:lnTo>
                    <a:pt x="305" y="332"/>
                  </a:lnTo>
                  <a:lnTo>
                    <a:pt x="314" y="321"/>
                  </a:lnTo>
                  <a:lnTo>
                    <a:pt x="320" y="309"/>
                  </a:lnTo>
                  <a:lnTo>
                    <a:pt x="325" y="297"/>
                  </a:lnTo>
                  <a:lnTo>
                    <a:pt x="328" y="282"/>
                  </a:lnTo>
                  <a:lnTo>
                    <a:pt x="330" y="267"/>
                  </a:lnTo>
                  <a:lnTo>
                    <a:pt x="330" y="251"/>
                  </a:lnTo>
                  <a:lnTo>
                    <a:pt x="330" y="237"/>
                  </a:lnTo>
                  <a:lnTo>
                    <a:pt x="328" y="223"/>
                  </a:lnTo>
                  <a:lnTo>
                    <a:pt x="325" y="209"/>
                  </a:lnTo>
                  <a:lnTo>
                    <a:pt x="320" y="197"/>
                  </a:lnTo>
                  <a:lnTo>
                    <a:pt x="315" y="185"/>
                  </a:lnTo>
                  <a:lnTo>
                    <a:pt x="306" y="175"/>
                  </a:lnTo>
                  <a:lnTo>
                    <a:pt x="297" y="164"/>
                  </a:lnTo>
                  <a:lnTo>
                    <a:pt x="288" y="154"/>
                  </a:lnTo>
                  <a:lnTo>
                    <a:pt x="277" y="145"/>
                  </a:lnTo>
                  <a:lnTo>
                    <a:pt x="265" y="138"/>
                  </a:lnTo>
                  <a:lnTo>
                    <a:pt x="253" y="132"/>
                  </a:lnTo>
                  <a:lnTo>
                    <a:pt x="239" y="127"/>
                  </a:lnTo>
                  <a:lnTo>
                    <a:pt x="224" y="122"/>
                  </a:lnTo>
                  <a:lnTo>
                    <a:pt x="210" y="120"/>
                  </a:lnTo>
                  <a:lnTo>
                    <a:pt x="194" y="118"/>
                  </a:lnTo>
                  <a:lnTo>
                    <a:pt x="176" y="118"/>
                  </a:lnTo>
                  <a:lnTo>
                    <a:pt x="159" y="118"/>
                  </a:lnTo>
                  <a:lnTo>
                    <a:pt x="141" y="120"/>
                  </a:lnTo>
                  <a:lnTo>
                    <a:pt x="122" y="123"/>
                  </a:lnTo>
                  <a:lnTo>
                    <a:pt x="103" y="128"/>
                  </a:lnTo>
                  <a:lnTo>
                    <a:pt x="83" y="134"/>
                  </a:lnTo>
                  <a:lnTo>
                    <a:pt x="64" y="142"/>
                  </a:lnTo>
                  <a:lnTo>
                    <a:pt x="43" y="150"/>
                  </a:lnTo>
                  <a:lnTo>
                    <a:pt x="23" y="161"/>
                  </a:lnTo>
                  <a:lnTo>
                    <a:pt x="23" y="40"/>
                  </a:lnTo>
                  <a:lnTo>
                    <a:pt x="41" y="30"/>
                  </a:lnTo>
                  <a:lnTo>
                    <a:pt x="61" y="22"/>
                  </a:lnTo>
                  <a:lnTo>
                    <a:pt x="83" y="15"/>
                  </a:lnTo>
                  <a:lnTo>
                    <a:pt x="103" y="10"/>
                  </a:lnTo>
                  <a:lnTo>
                    <a:pt x="124" y="5"/>
                  </a:lnTo>
                  <a:lnTo>
                    <a:pt x="147" y="2"/>
                  </a:lnTo>
                  <a:lnTo>
                    <a:pt x="169" y="1"/>
                  </a:lnTo>
                  <a:lnTo>
                    <a:pt x="192" y="0"/>
                  </a:lnTo>
                  <a:lnTo>
                    <a:pt x="222" y="1"/>
                  </a:lnTo>
                  <a:lnTo>
                    <a:pt x="251" y="4"/>
                  </a:lnTo>
                  <a:lnTo>
                    <a:pt x="264" y="7"/>
                  </a:lnTo>
                  <a:lnTo>
                    <a:pt x="277" y="9"/>
                  </a:lnTo>
                  <a:lnTo>
                    <a:pt x="290" y="12"/>
                  </a:lnTo>
                  <a:lnTo>
                    <a:pt x="302" y="16"/>
                  </a:lnTo>
                  <a:lnTo>
                    <a:pt x="315" y="20"/>
                  </a:lnTo>
                  <a:lnTo>
                    <a:pt x="326" y="25"/>
                  </a:lnTo>
                  <a:lnTo>
                    <a:pt x="337" y="30"/>
                  </a:lnTo>
                  <a:lnTo>
                    <a:pt x="348" y="35"/>
                  </a:lnTo>
                  <a:lnTo>
                    <a:pt x="358" y="43"/>
                  </a:lnTo>
                  <a:lnTo>
                    <a:pt x="368" y="50"/>
                  </a:lnTo>
                  <a:lnTo>
                    <a:pt x="378" y="57"/>
                  </a:lnTo>
                  <a:lnTo>
                    <a:pt x="387" y="65"/>
                  </a:lnTo>
                  <a:lnTo>
                    <a:pt x="395" y="73"/>
                  </a:lnTo>
                  <a:lnTo>
                    <a:pt x="403" y="82"/>
                  </a:lnTo>
                  <a:lnTo>
                    <a:pt x="411" y="90"/>
                  </a:lnTo>
                  <a:lnTo>
                    <a:pt x="417" y="100"/>
                  </a:lnTo>
                  <a:lnTo>
                    <a:pt x="424" y="110"/>
                  </a:lnTo>
                  <a:lnTo>
                    <a:pt x="430" y="120"/>
                  </a:lnTo>
                  <a:lnTo>
                    <a:pt x="435" y="130"/>
                  </a:lnTo>
                  <a:lnTo>
                    <a:pt x="441" y="141"/>
                  </a:lnTo>
                  <a:lnTo>
                    <a:pt x="444" y="151"/>
                  </a:lnTo>
                  <a:lnTo>
                    <a:pt x="448" y="164"/>
                  </a:lnTo>
                  <a:lnTo>
                    <a:pt x="450" y="175"/>
                  </a:lnTo>
                  <a:lnTo>
                    <a:pt x="454" y="187"/>
                  </a:lnTo>
                  <a:lnTo>
                    <a:pt x="455" y="201"/>
                  </a:lnTo>
                  <a:lnTo>
                    <a:pt x="456" y="213"/>
                  </a:lnTo>
                  <a:lnTo>
                    <a:pt x="457" y="227"/>
                  </a:lnTo>
                  <a:lnTo>
                    <a:pt x="457" y="240"/>
                  </a:lnTo>
                  <a:lnTo>
                    <a:pt x="457" y="257"/>
                  </a:lnTo>
                  <a:lnTo>
                    <a:pt x="456" y="272"/>
                  </a:lnTo>
                  <a:lnTo>
                    <a:pt x="454" y="289"/>
                  </a:lnTo>
                  <a:lnTo>
                    <a:pt x="450" y="303"/>
                  </a:lnTo>
                  <a:lnTo>
                    <a:pt x="447" y="316"/>
                  </a:lnTo>
                  <a:lnTo>
                    <a:pt x="443" y="330"/>
                  </a:lnTo>
                  <a:lnTo>
                    <a:pt x="437" y="343"/>
                  </a:lnTo>
                  <a:lnTo>
                    <a:pt x="430" y="355"/>
                  </a:lnTo>
                  <a:lnTo>
                    <a:pt x="422" y="366"/>
                  </a:lnTo>
                  <a:lnTo>
                    <a:pt x="414" y="377"/>
                  </a:lnTo>
                  <a:lnTo>
                    <a:pt x="405" y="387"/>
                  </a:lnTo>
                  <a:lnTo>
                    <a:pt x="394" y="397"/>
                  </a:lnTo>
                  <a:lnTo>
                    <a:pt x="383" y="408"/>
                  </a:lnTo>
                  <a:lnTo>
                    <a:pt x="370" y="417"/>
                  </a:lnTo>
                  <a:lnTo>
                    <a:pt x="357" y="425"/>
                  </a:lnTo>
                  <a:lnTo>
                    <a:pt x="342" y="434"/>
                  </a:lnTo>
                  <a:lnTo>
                    <a:pt x="355" y="439"/>
                  </a:lnTo>
                  <a:lnTo>
                    <a:pt x="367" y="444"/>
                  </a:lnTo>
                  <a:lnTo>
                    <a:pt x="379" y="451"/>
                  </a:lnTo>
                  <a:lnTo>
                    <a:pt x="389" y="456"/>
                  </a:lnTo>
                  <a:lnTo>
                    <a:pt x="398" y="464"/>
                  </a:lnTo>
                  <a:lnTo>
                    <a:pt x="405" y="471"/>
                  </a:lnTo>
                  <a:lnTo>
                    <a:pt x="413" y="477"/>
                  </a:lnTo>
                  <a:lnTo>
                    <a:pt x="420" y="484"/>
                  </a:lnTo>
                  <a:lnTo>
                    <a:pt x="425" y="492"/>
                  </a:lnTo>
                  <a:lnTo>
                    <a:pt x="431" y="499"/>
                  </a:lnTo>
                  <a:lnTo>
                    <a:pt x="436" y="508"/>
                  </a:lnTo>
                  <a:lnTo>
                    <a:pt x="442" y="517"/>
                  </a:lnTo>
                  <a:lnTo>
                    <a:pt x="446" y="527"/>
                  </a:lnTo>
                  <a:lnTo>
                    <a:pt x="449" y="536"/>
                  </a:lnTo>
                  <a:lnTo>
                    <a:pt x="454" y="546"/>
                  </a:lnTo>
                  <a:lnTo>
                    <a:pt x="457" y="556"/>
                  </a:lnTo>
                  <a:lnTo>
                    <a:pt x="460" y="567"/>
                  </a:lnTo>
                  <a:lnTo>
                    <a:pt x="463" y="577"/>
                  </a:lnTo>
                  <a:lnTo>
                    <a:pt x="465" y="589"/>
                  </a:lnTo>
                  <a:lnTo>
                    <a:pt x="467" y="600"/>
                  </a:lnTo>
                  <a:lnTo>
                    <a:pt x="468" y="611"/>
                  </a:lnTo>
                  <a:lnTo>
                    <a:pt x="469" y="622"/>
                  </a:lnTo>
                  <a:lnTo>
                    <a:pt x="470" y="634"/>
                  </a:lnTo>
                  <a:lnTo>
                    <a:pt x="470" y="646"/>
                  </a:lnTo>
                  <a:lnTo>
                    <a:pt x="470" y="660"/>
                  </a:lnTo>
                  <a:lnTo>
                    <a:pt x="469" y="675"/>
                  </a:lnTo>
                  <a:lnTo>
                    <a:pt x="467" y="688"/>
                  </a:lnTo>
                  <a:lnTo>
                    <a:pt x="466" y="701"/>
                  </a:lnTo>
                  <a:lnTo>
                    <a:pt x="463" y="715"/>
                  </a:lnTo>
                  <a:lnTo>
                    <a:pt x="459" y="728"/>
                  </a:lnTo>
                  <a:lnTo>
                    <a:pt x="456" y="740"/>
                  </a:lnTo>
                  <a:lnTo>
                    <a:pt x="452" y="752"/>
                  </a:lnTo>
                  <a:lnTo>
                    <a:pt x="446" y="765"/>
                  </a:lnTo>
                  <a:lnTo>
                    <a:pt x="441" y="776"/>
                  </a:lnTo>
                  <a:lnTo>
                    <a:pt x="434" y="787"/>
                  </a:lnTo>
                  <a:lnTo>
                    <a:pt x="426" y="798"/>
                  </a:lnTo>
                  <a:lnTo>
                    <a:pt x="419" y="808"/>
                  </a:lnTo>
                  <a:lnTo>
                    <a:pt x="411" y="818"/>
                  </a:lnTo>
                  <a:lnTo>
                    <a:pt x="402" y="829"/>
                  </a:lnTo>
                  <a:lnTo>
                    <a:pt x="393" y="839"/>
                  </a:lnTo>
                  <a:lnTo>
                    <a:pt x="383" y="848"/>
                  </a:lnTo>
                  <a:lnTo>
                    <a:pt x="373" y="857"/>
                  </a:lnTo>
                  <a:lnTo>
                    <a:pt x="361" y="864"/>
                  </a:lnTo>
                  <a:lnTo>
                    <a:pt x="351" y="872"/>
                  </a:lnTo>
                  <a:lnTo>
                    <a:pt x="340" y="879"/>
                  </a:lnTo>
                  <a:lnTo>
                    <a:pt x="328" y="884"/>
                  </a:lnTo>
                  <a:lnTo>
                    <a:pt x="317" y="891"/>
                  </a:lnTo>
                  <a:lnTo>
                    <a:pt x="304" y="896"/>
                  </a:lnTo>
                  <a:lnTo>
                    <a:pt x="292" y="901"/>
                  </a:lnTo>
                  <a:lnTo>
                    <a:pt x="280" y="904"/>
                  </a:lnTo>
                  <a:lnTo>
                    <a:pt x="266" y="907"/>
                  </a:lnTo>
                  <a:lnTo>
                    <a:pt x="253" y="911"/>
                  </a:lnTo>
                  <a:lnTo>
                    <a:pt x="239" y="913"/>
                  </a:lnTo>
                  <a:lnTo>
                    <a:pt x="224" y="914"/>
                  </a:lnTo>
                  <a:lnTo>
                    <a:pt x="210" y="915"/>
                  </a:lnTo>
                  <a:lnTo>
                    <a:pt x="196" y="915"/>
                  </a:lnTo>
                  <a:lnTo>
                    <a:pt x="170" y="914"/>
                  </a:lnTo>
                  <a:lnTo>
                    <a:pt x="146" y="912"/>
                  </a:lnTo>
                  <a:lnTo>
                    <a:pt x="121" y="908"/>
                  </a:lnTo>
                  <a:lnTo>
                    <a:pt x="97" y="903"/>
                  </a:lnTo>
                  <a:lnTo>
                    <a:pt x="72" y="896"/>
                  </a:lnTo>
                  <a:lnTo>
                    <a:pt x="47" y="887"/>
                  </a:lnTo>
                  <a:lnTo>
                    <a:pt x="24" y="876"/>
                  </a:lnTo>
                  <a:lnTo>
                    <a:pt x="0" y="865"/>
                  </a:lnTo>
                  <a:lnTo>
                    <a:pt x="0" y="726"/>
                  </a:lnTo>
                  <a:lnTo>
                    <a:pt x="25" y="741"/>
                  </a:lnTo>
                  <a:lnTo>
                    <a:pt x="49" y="754"/>
                  </a:lnTo>
                  <a:lnTo>
                    <a:pt x="75" y="766"/>
                  </a:lnTo>
                  <a:lnTo>
                    <a:pt x="99" y="775"/>
                  </a:lnTo>
                  <a:lnTo>
                    <a:pt x="123" y="782"/>
                  </a:lnTo>
                  <a:lnTo>
                    <a:pt x="148" y="786"/>
                  </a:lnTo>
                  <a:lnTo>
                    <a:pt x="172" y="789"/>
                  </a:lnTo>
                  <a:lnTo>
                    <a:pt x="196" y="790"/>
                  </a:lnTo>
                  <a:lnTo>
                    <a:pt x="211" y="789"/>
                  </a:lnTo>
                  <a:lnTo>
                    <a:pt x="227" y="787"/>
                  </a:lnTo>
                  <a:lnTo>
                    <a:pt x="240" y="785"/>
                  </a:lnTo>
                  <a:lnTo>
                    <a:pt x="254" y="780"/>
                  </a:lnTo>
                  <a:lnTo>
                    <a:pt x="266" y="775"/>
                  </a:lnTo>
                  <a:lnTo>
                    <a:pt x="278" y="768"/>
                  </a:lnTo>
                  <a:lnTo>
                    <a:pt x="290" y="760"/>
                  </a:lnTo>
                  <a:lnTo>
                    <a:pt x="299" y="751"/>
                  </a:lnTo>
                  <a:lnTo>
                    <a:pt x="308" y="742"/>
                  </a:lnTo>
                  <a:lnTo>
                    <a:pt x="317" y="731"/>
                  </a:lnTo>
                  <a:lnTo>
                    <a:pt x="324" y="720"/>
                  </a:lnTo>
                  <a:lnTo>
                    <a:pt x="329" y="708"/>
                  </a:lnTo>
                  <a:lnTo>
                    <a:pt x="334" y="693"/>
                  </a:lnTo>
                  <a:lnTo>
                    <a:pt x="337" y="680"/>
                  </a:lnTo>
                  <a:lnTo>
                    <a:pt x="338" y="666"/>
                  </a:lnTo>
                  <a:lnTo>
                    <a:pt x="339" y="650"/>
                  </a:lnTo>
                  <a:lnTo>
                    <a:pt x="338" y="636"/>
                  </a:lnTo>
                  <a:lnTo>
                    <a:pt x="337" y="624"/>
                  </a:lnTo>
                  <a:lnTo>
                    <a:pt x="335" y="612"/>
                  </a:lnTo>
                  <a:lnTo>
                    <a:pt x="331" y="601"/>
                  </a:lnTo>
                  <a:lnTo>
                    <a:pt x="326" y="590"/>
                  </a:lnTo>
                  <a:lnTo>
                    <a:pt x="320" y="578"/>
                  </a:lnTo>
                  <a:lnTo>
                    <a:pt x="315" y="567"/>
                  </a:lnTo>
                  <a:lnTo>
                    <a:pt x="306" y="557"/>
                  </a:lnTo>
                  <a:lnTo>
                    <a:pt x="301" y="552"/>
                  </a:lnTo>
                  <a:lnTo>
                    <a:pt x="296" y="547"/>
                  </a:lnTo>
                  <a:lnTo>
                    <a:pt x="291" y="542"/>
                  </a:lnTo>
                  <a:lnTo>
                    <a:pt x="286" y="538"/>
                  </a:lnTo>
                  <a:lnTo>
                    <a:pt x="281" y="535"/>
                  </a:lnTo>
                  <a:lnTo>
                    <a:pt x="275" y="531"/>
                  </a:lnTo>
                  <a:lnTo>
                    <a:pt x="270" y="528"/>
                  </a:lnTo>
                  <a:lnTo>
                    <a:pt x="264" y="525"/>
                  </a:lnTo>
                  <a:lnTo>
                    <a:pt x="258" y="521"/>
                  </a:lnTo>
                  <a:lnTo>
                    <a:pt x="249" y="519"/>
                  </a:lnTo>
                  <a:lnTo>
                    <a:pt x="239" y="516"/>
                  </a:lnTo>
                  <a:lnTo>
                    <a:pt x="227" y="514"/>
                  </a:lnTo>
                  <a:lnTo>
                    <a:pt x="213" y="511"/>
                  </a:lnTo>
                  <a:lnTo>
                    <a:pt x="199" y="509"/>
                  </a:lnTo>
                  <a:lnTo>
                    <a:pt x="181" y="506"/>
                  </a:lnTo>
                  <a:lnTo>
                    <a:pt x="163" y="504"/>
                  </a:lnTo>
                  <a:lnTo>
                    <a:pt x="152" y="503"/>
                  </a:lnTo>
                  <a:lnTo>
                    <a:pt x="152" y="386"/>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8" name="Freeform 222">
              <a:extLst>
                <a:ext uri="{FF2B5EF4-FFF2-40B4-BE49-F238E27FC236}">
                  <a16:creationId xmlns:a16="http://schemas.microsoft.com/office/drawing/2014/main" id="{E85B1B93-8432-4CE9-8DF7-5B8A705EB04D}"/>
                </a:ext>
              </a:extLst>
            </p:cNvPr>
            <p:cNvSpPr>
              <a:spLocks noChangeAspect="1"/>
            </p:cNvSpPr>
            <p:nvPr/>
          </p:nvSpPr>
          <p:spPr bwMode="auto">
            <a:xfrm>
              <a:off x="1482" y="1289"/>
              <a:ext cx="115" cy="131"/>
            </a:xfrm>
            <a:custGeom>
              <a:avLst/>
              <a:gdLst>
                <a:gd name="T0" fmla="*/ 0 w 804"/>
                <a:gd name="T1" fmla="*/ 0 h 914"/>
                <a:gd name="T2" fmla="*/ 0 w 804"/>
                <a:gd name="T3" fmla="*/ 0 h 914"/>
                <a:gd name="T4" fmla="*/ 0 w 804"/>
                <a:gd name="T5" fmla="*/ 0 h 914"/>
                <a:gd name="T6" fmla="*/ 0 w 804"/>
                <a:gd name="T7" fmla="*/ 0 h 914"/>
                <a:gd name="T8" fmla="*/ 0 w 804"/>
                <a:gd name="T9" fmla="*/ 0 h 914"/>
                <a:gd name="T10" fmla="*/ 0 w 804"/>
                <a:gd name="T11" fmla="*/ 0 h 914"/>
                <a:gd name="T12" fmla="*/ 0 w 804"/>
                <a:gd name="T13" fmla="*/ 0 h 914"/>
                <a:gd name="T14" fmla="*/ 0 w 804"/>
                <a:gd name="T15" fmla="*/ 0 h 914"/>
                <a:gd name="T16" fmla="*/ 0 w 804"/>
                <a:gd name="T17" fmla="*/ 0 h 914"/>
                <a:gd name="T18" fmla="*/ 0 w 804"/>
                <a:gd name="T19" fmla="*/ 0 h 914"/>
                <a:gd name="T20" fmla="*/ 0 w 804"/>
                <a:gd name="T21" fmla="*/ 0 h 914"/>
                <a:gd name="T22" fmla="*/ 0 w 804"/>
                <a:gd name="T23" fmla="*/ 0 h 914"/>
                <a:gd name="T24" fmla="*/ 0 w 804"/>
                <a:gd name="T25" fmla="*/ 0 h 914"/>
                <a:gd name="T26" fmla="*/ 0 w 804"/>
                <a:gd name="T27" fmla="*/ 0 h 914"/>
                <a:gd name="T28" fmla="*/ 0 w 804"/>
                <a:gd name="T29" fmla="*/ 0 h 914"/>
                <a:gd name="T30" fmla="*/ 0 w 804"/>
                <a:gd name="T31" fmla="*/ 0 h 914"/>
                <a:gd name="T32" fmla="*/ 0 w 804"/>
                <a:gd name="T33" fmla="*/ 0 h 914"/>
                <a:gd name="T34" fmla="*/ 0 w 804"/>
                <a:gd name="T35" fmla="*/ 0 h 914"/>
                <a:gd name="T36" fmla="*/ 0 w 804"/>
                <a:gd name="T37" fmla="*/ 0 h 914"/>
                <a:gd name="T38" fmla="*/ 0 w 804"/>
                <a:gd name="T39" fmla="*/ 0 h 914"/>
                <a:gd name="T40" fmla="*/ 0 w 804"/>
                <a:gd name="T41" fmla="*/ 0 h 914"/>
                <a:gd name="T42" fmla="*/ 0 w 804"/>
                <a:gd name="T43" fmla="*/ 0 h 914"/>
                <a:gd name="T44" fmla="*/ 0 w 804"/>
                <a:gd name="T45" fmla="*/ 0 h 914"/>
                <a:gd name="T46" fmla="*/ 0 w 804"/>
                <a:gd name="T47" fmla="*/ 0 h 914"/>
                <a:gd name="T48" fmla="*/ 0 w 804"/>
                <a:gd name="T49" fmla="*/ 0 h 914"/>
                <a:gd name="T50" fmla="*/ 0 w 804"/>
                <a:gd name="T51" fmla="*/ 0 h 914"/>
                <a:gd name="T52" fmla="*/ 0 w 804"/>
                <a:gd name="T53" fmla="*/ 0 h 914"/>
                <a:gd name="T54" fmla="*/ 0 w 804"/>
                <a:gd name="T55" fmla="*/ 0 h 914"/>
                <a:gd name="T56" fmla="*/ 0 w 804"/>
                <a:gd name="T57" fmla="*/ 0 h 914"/>
                <a:gd name="T58" fmla="*/ 0 w 804"/>
                <a:gd name="T59" fmla="*/ 0 h 914"/>
                <a:gd name="T60" fmla="*/ 0 w 804"/>
                <a:gd name="T61" fmla="*/ 0 h 914"/>
                <a:gd name="T62" fmla="*/ 0 w 804"/>
                <a:gd name="T63" fmla="*/ 0 h 914"/>
                <a:gd name="T64" fmla="*/ 0 w 804"/>
                <a:gd name="T65" fmla="*/ 0 h 914"/>
                <a:gd name="T66" fmla="*/ 0 w 804"/>
                <a:gd name="T67" fmla="*/ 0 h 914"/>
                <a:gd name="T68" fmla="*/ 0 w 804"/>
                <a:gd name="T69" fmla="*/ 0 h 914"/>
                <a:gd name="T70" fmla="*/ 0 w 804"/>
                <a:gd name="T71" fmla="*/ 0 h 914"/>
                <a:gd name="T72" fmla="*/ 0 w 804"/>
                <a:gd name="T73" fmla="*/ 0 h 914"/>
                <a:gd name="T74" fmla="*/ 0 w 804"/>
                <a:gd name="T75" fmla="*/ 0 h 914"/>
                <a:gd name="T76" fmla="*/ 0 w 804"/>
                <a:gd name="T77" fmla="*/ 0 h 914"/>
                <a:gd name="T78" fmla="*/ 0 w 804"/>
                <a:gd name="T79" fmla="*/ 0 h 914"/>
                <a:gd name="T80" fmla="*/ 0 w 804"/>
                <a:gd name="T81" fmla="*/ 0 h 914"/>
                <a:gd name="T82" fmla="*/ 0 w 804"/>
                <a:gd name="T83" fmla="*/ 0 h 914"/>
                <a:gd name="T84" fmla="*/ 0 w 804"/>
                <a:gd name="T85" fmla="*/ 0 h 914"/>
                <a:gd name="T86" fmla="*/ 0 w 804"/>
                <a:gd name="T87" fmla="*/ 0 h 914"/>
                <a:gd name="T88" fmla="*/ 0 w 804"/>
                <a:gd name="T89" fmla="*/ 0 h 914"/>
                <a:gd name="T90" fmla="*/ 0 w 804"/>
                <a:gd name="T91" fmla="*/ 0 h 914"/>
                <a:gd name="T92" fmla="*/ 0 w 804"/>
                <a:gd name="T93" fmla="*/ 0 h 914"/>
                <a:gd name="T94" fmla="*/ 0 w 804"/>
                <a:gd name="T95" fmla="*/ 0 h 914"/>
                <a:gd name="T96" fmla="*/ 0 w 804"/>
                <a:gd name="T97" fmla="*/ 0 h 914"/>
                <a:gd name="T98" fmla="*/ 0 w 804"/>
                <a:gd name="T99" fmla="*/ 0 h 914"/>
                <a:gd name="T100" fmla="*/ 0 w 804"/>
                <a:gd name="T101" fmla="*/ 0 h 914"/>
                <a:gd name="T102" fmla="*/ 0 w 804"/>
                <a:gd name="T103" fmla="*/ 0 h 914"/>
                <a:gd name="T104" fmla="*/ 0 w 804"/>
                <a:gd name="T105" fmla="*/ 0 h 914"/>
                <a:gd name="T106" fmla="*/ 0 w 804"/>
                <a:gd name="T107" fmla="*/ 0 h 914"/>
                <a:gd name="T108" fmla="*/ 0 w 804"/>
                <a:gd name="T109" fmla="*/ 0 h 914"/>
                <a:gd name="T110" fmla="*/ 0 w 804"/>
                <a:gd name="T111" fmla="*/ 0 h 914"/>
                <a:gd name="T112" fmla="*/ 0 w 804"/>
                <a:gd name="T113" fmla="*/ 0 h 914"/>
                <a:gd name="T114" fmla="*/ 0 w 804"/>
                <a:gd name="T115" fmla="*/ 0 h 914"/>
                <a:gd name="T116" fmla="*/ 0 w 804"/>
                <a:gd name="T117" fmla="*/ 0 h 914"/>
                <a:gd name="T118" fmla="*/ 0 w 804"/>
                <a:gd name="T119" fmla="*/ 0 h 91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04" h="914">
                  <a:moveTo>
                    <a:pt x="804" y="697"/>
                  </a:moveTo>
                  <a:lnTo>
                    <a:pt x="804" y="838"/>
                  </a:lnTo>
                  <a:lnTo>
                    <a:pt x="786" y="847"/>
                  </a:lnTo>
                  <a:lnTo>
                    <a:pt x="769" y="856"/>
                  </a:lnTo>
                  <a:lnTo>
                    <a:pt x="749" y="863"/>
                  </a:lnTo>
                  <a:lnTo>
                    <a:pt x="731" y="871"/>
                  </a:lnTo>
                  <a:lnTo>
                    <a:pt x="713" y="878"/>
                  </a:lnTo>
                  <a:lnTo>
                    <a:pt x="692" y="883"/>
                  </a:lnTo>
                  <a:lnTo>
                    <a:pt x="673" y="890"/>
                  </a:lnTo>
                  <a:lnTo>
                    <a:pt x="653" y="895"/>
                  </a:lnTo>
                  <a:lnTo>
                    <a:pt x="632" y="900"/>
                  </a:lnTo>
                  <a:lnTo>
                    <a:pt x="611" y="903"/>
                  </a:lnTo>
                  <a:lnTo>
                    <a:pt x="590" y="906"/>
                  </a:lnTo>
                  <a:lnTo>
                    <a:pt x="568" y="910"/>
                  </a:lnTo>
                  <a:lnTo>
                    <a:pt x="547" y="912"/>
                  </a:lnTo>
                  <a:lnTo>
                    <a:pt x="525" y="913"/>
                  </a:lnTo>
                  <a:lnTo>
                    <a:pt x="502" y="914"/>
                  </a:lnTo>
                  <a:lnTo>
                    <a:pt x="480" y="914"/>
                  </a:lnTo>
                  <a:lnTo>
                    <a:pt x="442" y="913"/>
                  </a:lnTo>
                  <a:lnTo>
                    <a:pt x="408" y="911"/>
                  </a:lnTo>
                  <a:lnTo>
                    <a:pt x="374" y="905"/>
                  </a:lnTo>
                  <a:lnTo>
                    <a:pt x="341" y="900"/>
                  </a:lnTo>
                  <a:lnTo>
                    <a:pt x="310" y="891"/>
                  </a:lnTo>
                  <a:lnTo>
                    <a:pt x="280" y="880"/>
                  </a:lnTo>
                  <a:lnTo>
                    <a:pt x="266" y="874"/>
                  </a:lnTo>
                  <a:lnTo>
                    <a:pt x="253" y="868"/>
                  </a:lnTo>
                  <a:lnTo>
                    <a:pt x="240" y="861"/>
                  </a:lnTo>
                  <a:lnTo>
                    <a:pt x="226" y="853"/>
                  </a:lnTo>
                  <a:lnTo>
                    <a:pt x="200" y="838"/>
                  </a:lnTo>
                  <a:lnTo>
                    <a:pt x="177" y="820"/>
                  </a:lnTo>
                  <a:lnTo>
                    <a:pt x="154" y="803"/>
                  </a:lnTo>
                  <a:lnTo>
                    <a:pt x="133" y="783"/>
                  </a:lnTo>
                  <a:lnTo>
                    <a:pt x="113" y="761"/>
                  </a:lnTo>
                  <a:lnTo>
                    <a:pt x="94" y="739"/>
                  </a:lnTo>
                  <a:lnTo>
                    <a:pt x="76" y="714"/>
                  </a:lnTo>
                  <a:lnTo>
                    <a:pt x="61" y="688"/>
                  </a:lnTo>
                  <a:lnTo>
                    <a:pt x="48" y="663"/>
                  </a:lnTo>
                  <a:lnTo>
                    <a:pt x="34" y="634"/>
                  </a:lnTo>
                  <a:lnTo>
                    <a:pt x="23" y="608"/>
                  </a:lnTo>
                  <a:lnTo>
                    <a:pt x="16" y="579"/>
                  </a:lnTo>
                  <a:lnTo>
                    <a:pt x="9" y="550"/>
                  </a:lnTo>
                  <a:lnTo>
                    <a:pt x="5" y="520"/>
                  </a:lnTo>
                  <a:lnTo>
                    <a:pt x="1" y="491"/>
                  </a:lnTo>
                  <a:lnTo>
                    <a:pt x="0" y="460"/>
                  </a:lnTo>
                  <a:lnTo>
                    <a:pt x="1" y="437"/>
                  </a:lnTo>
                  <a:lnTo>
                    <a:pt x="3" y="413"/>
                  </a:lnTo>
                  <a:lnTo>
                    <a:pt x="6" y="389"/>
                  </a:lnTo>
                  <a:lnTo>
                    <a:pt x="9" y="367"/>
                  </a:lnTo>
                  <a:lnTo>
                    <a:pt x="14" y="345"/>
                  </a:lnTo>
                  <a:lnTo>
                    <a:pt x="20" y="323"/>
                  </a:lnTo>
                  <a:lnTo>
                    <a:pt x="27" y="302"/>
                  </a:lnTo>
                  <a:lnTo>
                    <a:pt x="34" y="282"/>
                  </a:lnTo>
                  <a:lnTo>
                    <a:pt x="44" y="261"/>
                  </a:lnTo>
                  <a:lnTo>
                    <a:pt x="55" y="241"/>
                  </a:lnTo>
                  <a:lnTo>
                    <a:pt x="66" y="223"/>
                  </a:lnTo>
                  <a:lnTo>
                    <a:pt x="79" y="203"/>
                  </a:lnTo>
                  <a:lnTo>
                    <a:pt x="92" y="185"/>
                  </a:lnTo>
                  <a:lnTo>
                    <a:pt x="107" y="168"/>
                  </a:lnTo>
                  <a:lnTo>
                    <a:pt x="123" y="150"/>
                  </a:lnTo>
                  <a:lnTo>
                    <a:pt x="139" y="133"/>
                  </a:lnTo>
                  <a:lnTo>
                    <a:pt x="157" y="117"/>
                  </a:lnTo>
                  <a:lnTo>
                    <a:pt x="176" y="103"/>
                  </a:lnTo>
                  <a:lnTo>
                    <a:pt x="193" y="87"/>
                  </a:lnTo>
                  <a:lnTo>
                    <a:pt x="212" y="75"/>
                  </a:lnTo>
                  <a:lnTo>
                    <a:pt x="233" y="63"/>
                  </a:lnTo>
                  <a:lnTo>
                    <a:pt x="253" y="52"/>
                  </a:lnTo>
                  <a:lnTo>
                    <a:pt x="273" y="43"/>
                  </a:lnTo>
                  <a:lnTo>
                    <a:pt x="295" y="33"/>
                  </a:lnTo>
                  <a:lnTo>
                    <a:pt x="316" y="25"/>
                  </a:lnTo>
                  <a:lnTo>
                    <a:pt x="338" y="19"/>
                  </a:lnTo>
                  <a:lnTo>
                    <a:pt x="361" y="13"/>
                  </a:lnTo>
                  <a:lnTo>
                    <a:pt x="384" y="9"/>
                  </a:lnTo>
                  <a:lnTo>
                    <a:pt x="408" y="4"/>
                  </a:lnTo>
                  <a:lnTo>
                    <a:pt x="432" y="2"/>
                  </a:lnTo>
                  <a:lnTo>
                    <a:pt x="457" y="1"/>
                  </a:lnTo>
                  <a:lnTo>
                    <a:pt x="482" y="0"/>
                  </a:lnTo>
                  <a:lnTo>
                    <a:pt x="517" y="1"/>
                  </a:lnTo>
                  <a:lnTo>
                    <a:pt x="554" y="4"/>
                  </a:lnTo>
                  <a:lnTo>
                    <a:pt x="592" y="10"/>
                  </a:lnTo>
                  <a:lnTo>
                    <a:pt x="630" y="19"/>
                  </a:lnTo>
                  <a:lnTo>
                    <a:pt x="670" y="29"/>
                  </a:lnTo>
                  <a:lnTo>
                    <a:pt x="710" y="42"/>
                  </a:lnTo>
                  <a:lnTo>
                    <a:pt x="751" y="56"/>
                  </a:lnTo>
                  <a:lnTo>
                    <a:pt x="794" y="74"/>
                  </a:lnTo>
                  <a:lnTo>
                    <a:pt x="794" y="211"/>
                  </a:lnTo>
                  <a:lnTo>
                    <a:pt x="775" y="200"/>
                  </a:lnTo>
                  <a:lnTo>
                    <a:pt x="754" y="190"/>
                  </a:lnTo>
                  <a:lnTo>
                    <a:pt x="736" y="181"/>
                  </a:lnTo>
                  <a:lnTo>
                    <a:pt x="717" y="172"/>
                  </a:lnTo>
                  <a:lnTo>
                    <a:pt x="697" y="164"/>
                  </a:lnTo>
                  <a:lnTo>
                    <a:pt x="677" y="155"/>
                  </a:lnTo>
                  <a:lnTo>
                    <a:pt x="659" y="149"/>
                  </a:lnTo>
                  <a:lnTo>
                    <a:pt x="639" y="143"/>
                  </a:lnTo>
                  <a:lnTo>
                    <a:pt x="620" y="139"/>
                  </a:lnTo>
                  <a:lnTo>
                    <a:pt x="601" y="133"/>
                  </a:lnTo>
                  <a:lnTo>
                    <a:pt x="581" y="130"/>
                  </a:lnTo>
                  <a:lnTo>
                    <a:pt x="564" y="127"/>
                  </a:lnTo>
                  <a:lnTo>
                    <a:pt x="545" y="125"/>
                  </a:lnTo>
                  <a:lnTo>
                    <a:pt x="526" y="124"/>
                  </a:lnTo>
                  <a:lnTo>
                    <a:pt x="506" y="122"/>
                  </a:lnTo>
                  <a:lnTo>
                    <a:pt x="489" y="121"/>
                  </a:lnTo>
                  <a:lnTo>
                    <a:pt x="470" y="122"/>
                  </a:lnTo>
                  <a:lnTo>
                    <a:pt x="450" y="124"/>
                  </a:lnTo>
                  <a:lnTo>
                    <a:pt x="432" y="125"/>
                  </a:lnTo>
                  <a:lnTo>
                    <a:pt x="415" y="128"/>
                  </a:lnTo>
                  <a:lnTo>
                    <a:pt x="397" y="131"/>
                  </a:lnTo>
                  <a:lnTo>
                    <a:pt x="381" y="135"/>
                  </a:lnTo>
                  <a:lnTo>
                    <a:pt x="364" y="140"/>
                  </a:lnTo>
                  <a:lnTo>
                    <a:pt x="349" y="146"/>
                  </a:lnTo>
                  <a:lnTo>
                    <a:pt x="332" y="152"/>
                  </a:lnTo>
                  <a:lnTo>
                    <a:pt x="317" y="160"/>
                  </a:lnTo>
                  <a:lnTo>
                    <a:pt x="302" y="168"/>
                  </a:lnTo>
                  <a:lnTo>
                    <a:pt x="288" y="176"/>
                  </a:lnTo>
                  <a:lnTo>
                    <a:pt x="274" y="185"/>
                  </a:lnTo>
                  <a:lnTo>
                    <a:pt x="259" y="195"/>
                  </a:lnTo>
                  <a:lnTo>
                    <a:pt x="247" y="206"/>
                  </a:lnTo>
                  <a:lnTo>
                    <a:pt x="234" y="217"/>
                  </a:lnTo>
                  <a:lnTo>
                    <a:pt x="222" y="230"/>
                  </a:lnTo>
                  <a:lnTo>
                    <a:pt x="210" y="244"/>
                  </a:lnTo>
                  <a:lnTo>
                    <a:pt x="199" y="256"/>
                  </a:lnTo>
                  <a:lnTo>
                    <a:pt x="190" y="269"/>
                  </a:lnTo>
                  <a:lnTo>
                    <a:pt x="181" y="284"/>
                  </a:lnTo>
                  <a:lnTo>
                    <a:pt x="172" y="298"/>
                  </a:lnTo>
                  <a:lnTo>
                    <a:pt x="165" y="312"/>
                  </a:lnTo>
                  <a:lnTo>
                    <a:pt x="157" y="326"/>
                  </a:lnTo>
                  <a:lnTo>
                    <a:pt x="151" y="343"/>
                  </a:lnTo>
                  <a:lnTo>
                    <a:pt x="147" y="358"/>
                  </a:lnTo>
                  <a:lnTo>
                    <a:pt x="143" y="374"/>
                  </a:lnTo>
                  <a:lnTo>
                    <a:pt x="139" y="390"/>
                  </a:lnTo>
                  <a:lnTo>
                    <a:pt x="136" y="408"/>
                  </a:lnTo>
                  <a:lnTo>
                    <a:pt x="134" y="426"/>
                  </a:lnTo>
                  <a:lnTo>
                    <a:pt x="133" y="442"/>
                  </a:lnTo>
                  <a:lnTo>
                    <a:pt x="133" y="460"/>
                  </a:lnTo>
                  <a:lnTo>
                    <a:pt x="133" y="479"/>
                  </a:lnTo>
                  <a:lnTo>
                    <a:pt x="134" y="496"/>
                  </a:lnTo>
                  <a:lnTo>
                    <a:pt x="136" y="514"/>
                  </a:lnTo>
                  <a:lnTo>
                    <a:pt x="138" y="531"/>
                  </a:lnTo>
                  <a:lnTo>
                    <a:pt x="143" y="547"/>
                  </a:lnTo>
                  <a:lnTo>
                    <a:pt x="146" y="563"/>
                  </a:lnTo>
                  <a:lnTo>
                    <a:pt x="151" y="579"/>
                  </a:lnTo>
                  <a:lnTo>
                    <a:pt x="157" y="594"/>
                  </a:lnTo>
                  <a:lnTo>
                    <a:pt x="165" y="610"/>
                  </a:lnTo>
                  <a:lnTo>
                    <a:pt x="172" y="624"/>
                  </a:lnTo>
                  <a:lnTo>
                    <a:pt x="180" y="637"/>
                  </a:lnTo>
                  <a:lnTo>
                    <a:pt x="189" y="652"/>
                  </a:lnTo>
                  <a:lnTo>
                    <a:pt x="198" y="665"/>
                  </a:lnTo>
                  <a:lnTo>
                    <a:pt x="209" y="677"/>
                  </a:lnTo>
                  <a:lnTo>
                    <a:pt x="220" y="689"/>
                  </a:lnTo>
                  <a:lnTo>
                    <a:pt x="233" y="701"/>
                  </a:lnTo>
                  <a:lnTo>
                    <a:pt x="245" y="713"/>
                  </a:lnTo>
                  <a:lnTo>
                    <a:pt x="258" y="724"/>
                  </a:lnTo>
                  <a:lnTo>
                    <a:pt x="272" y="734"/>
                  </a:lnTo>
                  <a:lnTo>
                    <a:pt x="286" y="743"/>
                  </a:lnTo>
                  <a:lnTo>
                    <a:pt x="300" y="752"/>
                  </a:lnTo>
                  <a:lnTo>
                    <a:pt x="315" y="759"/>
                  </a:lnTo>
                  <a:lnTo>
                    <a:pt x="330" y="767"/>
                  </a:lnTo>
                  <a:lnTo>
                    <a:pt x="347" y="773"/>
                  </a:lnTo>
                  <a:lnTo>
                    <a:pt x="362" y="778"/>
                  </a:lnTo>
                  <a:lnTo>
                    <a:pt x="378" y="784"/>
                  </a:lnTo>
                  <a:lnTo>
                    <a:pt x="395" y="787"/>
                  </a:lnTo>
                  <a:lnTo>
                    <a:pt x="414" y="791"/>
                  </a:lnTo>
                  <a:lnTo>
                    <a:pt x="430" y="793"/>
                  </a:lnTo>
                  <a:lnTo>
                    <a:pt x="449" y="795"/>
                  </a:lnTo>
                  <a:lnTo>
                    <a:pt x="468" y="796"/>
                  </a:lnTo>
                  <a:lnTo>
                    <a:pt x="487" y="796"/>
                  </a:lnTo>
                  <a:lnTo>
                    <a:pt x="507" y="796"/>
                  </a:lnTo>
                  <a:lnTo>
                    <a:pt x="527" y="795"/>
                  </a:lnTo>
                  <a:lnTo>
                    <a:pt x="547" y="793"/>
                  </a:lnTo>
                  <a:lnTo>
                    <a:pt x="567" y="791"/>
                  </a:lnTo>
                  <a:lnTo>
                    <a:pt x="588" y="787"/>
                  </a:lnTo>
                  <a:lnTo>
                    <a:pt x="608" y="783"/>
                  </a:lnTo>
                  <a:lnTo>
                    <a:pt x="628" y="777"/>
                  </a:lnTo>
                  <a:lnTo>
                    <a:pt x="647" y="772"/>
                  </a:lnTo>
                  <a:lnTo>
                    <a:pt x="667" y="765"/>
                  </a:lnTo>
                  <a:lnTo>
                    <a:pt x="686" y="757"/>
                  </a:lnTo>
                  <a:lnTo>
                    <a:pt x="707" y="749"/>
                  </a:lnTo>
                  <a:lnTo>
                    <a:pt x="726" y="740"/>
                  </a:lnTo>
                  <a:lnTo>
                    <a:pt x="746" y="731"/>
                  </a:lnTo>
                  <a:lnTo>
                    <a:pt x="764" y="720"/>
                  </a:lnTo>
                  <a:lnTo>
                    <a:pt x="784" y="709"/>
                  </a:lnTo>
                  <a:lnTo>
                    <a:pt x="804" y="697"/>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9" name="Freeform 223">
              <a:extLst>
                <a:ext uri="{FF2B5EF4-FFF2-40B4-BE49-F238E27FC236}">
                  <a16:creationId xmlns:a16="http://schemas.microsoft.com/office/drawing/2014/main" id="{3205AC42-9C7A-4159-8042-0849EAD3C4BD}"/>
                </a:ext>
              </a:extLst>
            </p:cNvPr>
            <p:cNvSpPr>
              <a:spLocks noChangeAspect="1"/>
            </p:cNvSpPr>
            <p:nvPr/>
          </p:nvSpPr>
          <p:spPr bwMode="auto">
            <a:xfrm>
              <a:off x="1618" y="1333"/>
              <a:ext cx="61" cy="86"/>
            </a:xfrm>
            <a:custGeom>
              <a:avLst/>
              <a:gdLst>
                <a:gd name="T0" fmla="*/ 0 w 429"/>
                <a:gd name="T1" fmla="*/ 0 h 600"/>
                <a:gd name="T2" fmla="*/ 0 w 429"/>
                <a:gd name="T3" fmla="*/ 0 h 600"/>
                <a:gd name="T4" fmla="*/ 0 w 429"/>
                <a:gd name="T5" fmla="*/ 0 h 600"/>
                <a:gd name="T6" fmla="*/ 0 w 429"/>
                <a:gd name="T7" fmla="*/ 0 h 600"/>
                <a:gd name="T8" fmla="*/ 0 w 429"/>
                <a:gd name="T9" fmla="*/ 0 h 600"/>
                <a:gd name="T10" fmla="*/ 0 w 429"/>
                <a:gd name="T11" fmla="*/ 0 h 600"/>
                <a:gd name="T12" fmla="*/ 0 w 429"/>
                <a:gd name="T13" fmla="*/ 0 h 600"/>
                <a:gd name="T14" fmla="*/ 0 w 429"/>
                <a:gd name="T15" fmla="*/ 0 h 600"/>
                <a:gd name="T16" fmla="*/ 0 w 429"/>
                <a:gd name="T17" fmla="*/ 0 h 600"/>
                <a:gd name="T18" fmla="*/ 0 w 429"/>
                <a:gd name="T19" fmla="*/ 0 h 600"/>
                <a:gd name="T20" fmla="*/ 0 w 429"/>
                <a:gd name="T21" fmla="*/ 0 h 600"/>
                <a:gd name="T22" fmla="*/ 0 w 429"/>
                <a:gd name="T23" fmla="*/ 0 h 600"/>
                <a:gd name="T24" fmla="*/ 0 w 429"/>
                <a:gd name="T25" fmla="*/ 0 h 600"/>
                <a:gd name="T26" fmla="*/ 0 w 429"/>
                <a:gd name="T27" fmla="*/ 0 h 600"/>
                <a:gd name="T28" fmla="*/ 0 w 429"/>
                <a:gd name="T29" fmla="*/ 0 h 600"/>
                <a:gd name="T30" fmla="*/ 0 w 429"/>
                <a:gd name="T31" fmla="*/ 0 h 600"/>
                <a:gd name="T32" fmla="*/ 0 w 429"/>
                <a:gd name="T33" fmla="*/ 0 h 600"/>
                <a:gd name="T34" fmla="*/ 0 w 429"/>
                <a:gd name="T35" fmla="*/ 0 h 600"/>
                <a:gd name="T36" fmla="*/ 0 w 429"/>
                <a:gd name="T37" fmla="*/ 0 h 600"/>
                <a:gd name="T38" fmla="*/ 0 w 429"/>
                <a:gd name="T39" fmla="*/ 0 h 600"/>
                <a:gd name="T40" fmla="*/ 0 w 429"/>
                <a:gd name="T41" fmla="*/ 0 h 600"/>
                <a:gd name="T42" fmla="*/ 0 w 429"/>
                <a:gd name="T43" fmla="*/ 0 h 600"/>
                <a:gd name="T44" fmla="*/ 0 w 429"/>
                <a:gd name="T45" fmla="*/ 0 h 600"/>
                <a:gd name="T46" fmla="*/ 0 w 429"/>
                <a:gd name="T47" fmla="*/ 0 h 600"/>
                <a:gd name="T48" fmla="*/ 0 w 429"/>
                <a:gd name="T49" fmla="*/ 0 h 600"/>
                <a:gd name="T50" fmla="*/ 0 w 429"/>
                <a:gd name="T51" fmla="*/ 0 h 600"/>
                <a:gd name="T52" fmla="*/ 0 w 429"/>
                <a:gd name="T53" fmla="*/ 0 h 600"/>
                <a:gd name="T54" fmla="*/ 0 w 429"/>
                <a:gd name="T55" fmla="*/ 0 h 600"/>
                <a:gd name="T56" fmla="*/ 0 w 429"/>
                <a:gd name="T57" fmla="*/ 0 h 600"/>
                <a:gd name="T58" fmla="*/ 0 w 429"/>
                <a:gd name="T59" fmla="*/ 0 h 600"/>
                <a:gd name="T60" fmla="*/ 0 w 429"/>
                <a:gd name="T61" fmla="*/ 0 h 600"/>
                <a:gd name="T62" fmla="*/ 0 w 429"/>
                <a:gd name="T63" fmla="*/ 0 h 600"/>
                <a:gd name="T64" fmla="*/ 0 w 429"/>
                <a:gd name="T65" fmla="*/ 0 h 600"/>
                <a:gd name="T66" fmla="*/ 0 w 429"/>
                <a:gd name="T67" fmla="*/ 0 h 600"/>
                <a:gd name="T68" fmla="*/ 0 w 429"/>
                <a:gd name="T69" fmla="*/ 0 h 600"/>
                <a:gd name="T70" fmla="*/ 0 w 429"/>
                <a:gd name="T71" fmla="*/ 0 h 600"/>
                <a:gd name="T72" fmla="*/ 0 w 429"/>
                <a:gd name="T73" fmla="*/ 0 h 600"/>
                <a:gd name="T74" fmla="*/ 0 w 429"/>
                <a:gd name="T75" fmla="*/ 0 h 600"/>
                <a:gd name="T76" fmla="*/ 0 w 429"/>
                <a:gd name="T77" fmla="*/ 0 h 600"/>
                <a:gd name="T78" fmla="*/ 0 w 429"/>
                <a:gd name="T79" fmla="*/ 0 h 600"/>
                <a:gd name="T80" fmla="*/ 0 w 429"/>
                <a:gd name="T81" fmla="*/ 0 h 600"/>
                <a:gd name="T82" fmla="*/ 0 w 429"/>
                <a:gd name="T83" fmla="*/ 0 h 600"/>
                <a:gd name="T84" fmla="*/ 0 w 429"/>
                <a:gd name="T85" fmla="*/ 0 h 600"/>
                <a:gd name="T86" fmla="*/ 0 w 429"/>
                <a:gd name="T87" fmla="*/ 0 h 600"/>
                <a:gd name="T88" fmla="*/ 0 w 429"/>
                <a:gd name="T89" fmla="*/ 0 h 600"/>
                <a:gd name="T90" fmla="*/ 0 w 429"/>
                <a:gd name="T91" fmla="*/ 0 h 600"/>
                <a:gd name="T92" fmla="*/ 0 w 429"/>
                <a:gd name="T93" fmla="*/ 0 h 600"/>
                <a:gd name="T94" fmla="*/ 0 w 429"/>
                <a:gd name="T95" fmla="*/ 0 h 600"/>
                <a:gd name="T96" fmla="*/ 0 w 429"/>
                <a:gd name="T97" fmla="*/ 0 h 600"/>
                <a:gd name="T98" fmla="*/ 0 w 429"/>
                <a:gd name="T99" fmla="*/ 0 h 600"/>
                <a:gd name="T100" fmla="*/ 0 w 429"/>
                <a:gd name="T101" fmla="*/ 0 h 600"/>
                <a:gd name="T102" fmla="*/ 0 w 429"/>
                <a:gd name="T103" fmla="*/ 0 h 600"/>
                <a:gd name="T104" fmla="*/ 0 w 429"/>
                <a:gd name="T105" fmla="*/ 0 h 600"/>
                <a:gd name="T106" fmla="*/ 0 w 429"/>
                <a:gd name="T107" fmla="*/ 0 h 600"/>
                <a:gd name="T108" fmla="*/ 0 w 429"/>
                <a:gd name="T109" fmla="*/ 0 h 600"/>
                <a:gd name="T110" fmla="*/ 0 w 429"/>
                <a:gd name="T111" fmla="*/ 0 h 6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9" h="600">
                  <a:moveTo>
                    <a:pt x="117" y="12"/>
                  </a:moveTo>
                  <a:lnTo>
                    <a:pt x="117" y="147"/>
                  </a:lnTo>
                  <a:lnTo>
                    <a:pt x="123" y="137"/>
                  </a:lnTo>
                  <a:lnTo>
                    <a:pt x="133" y="120"/>
                  </a:lnTo>
                  <a:lnTo>
                    <a:pt x="144" y="105"/>
                  </a:lnTo>
                  <a:lnTo>
                    <a:pt x="154" y="90"/>
                  </a:lnTo>
                  <a:lnTo>
                    <a:pt x="164" y="78"/>
                  </a:lnTo>
                  <a:lnTo>
                    <a:pt x="175" y="65"/>
                  </a:lnTo>
                  <a:lnTo>
                    <a:pt x="186" y="54"/>
                  </a:lnTo>
                  <a:lnTo>
                    <a:pt x="196" y="44"/>
                  </a:lnTo>
                  <a:lnTo>
                    <a:pt x="207" y="35"/>
                  </a:lnTo>
                  <a:lnTo>
                    <a:pt x="217" y="27"/>
                  </a:lnTo>
                  <a:lnTo>
                    <a:pt x="228" y="20"/>
                  </a:lnTo>
                  <a:lnTo>
                    <a:pt x="239" y="14"/>
                  </a:lnTo>
                  <a:lnTo>
                    <a:pt x="249" y="9"/>
                  </a:lnTo>
                  <a:lnTo>
                    <a:pt x="260" y="6"/>
                  </a:lnTo>
                  <a:lnTo>
                    <a:pt x="270" y="3"/>
                  </a:lnTo>
                  <a:lnTo>
                    <a:pt x="281" y="1"/>
                  </a:lnTo>
                  <a:lnTo>
                    <a:pt x="291" y="0"/>
                  </a:lnTo>
                  <a:lnTo>
                    <a:pt x="309" y="1"/>
                  </a:lnTo>
                  <a:lnTo>
                    <a:pt x="325" y="5"/>
                  </a:lnTo>
                  <a:lnTo>
                    <a:pt x="342" y="10"/>
                  </a:lnTo>
                  <a:lnTo>
                    <a:pt x="359" y="17"/>
                  </a:lnTo>
                  <a:lnTo>
                    <a:pt x="376" y="27"/>
                  </a:lnTo>
                  <a:lnTo>
                    <a:pt x="393" y="39"/>
                  </a:lnTo>
                  <a:lnTo>
                    <a:pt x="410" y="52"/>
                  </a:lnTo>
                  <a:lnTo>
                    <a:pt x="429" y="68"/>
                  </a:lnTo>
                  <a:lnTo>
                    <a:pt x="368" y="170"/>
                  </a:lnTo>
                  <a:lnTo>
                    <a:pt x="352" y="156"/>
                  </a:lnTo>
                  <a:lnTo>
                    <a:pt x="337" y="144"/>
                  </a:lnTo>
                  <a:lnTo>
                    <a:pt x="323" y="134"/>
                  </a:lnTo>
                  <a:lnTo>
                    <a:pt x="310" y="126"/>
                  </a:lnTo>
                  <a:lnTo>
                    <a:pt x="294" y="120"/>
                  </a:lnTo>
                  <a:lnTo>
                    <a:pt x="281" y="116"/>
                  </a:lnTo>
                  <a:lnTo>
                    <a:pt x="268" y="113"/>
                  </a:lnTo>
                  <a:lnTo>
                    <a:pt x="256" y="112"/>
                  </a:lnTo>
                  <a:lnTo>
                    <a:pt x="241" y="113"/>
                  </a:lnTo>
                  <a:lnTo>
                    <a:pt x="227" y="115"/>
                  </a:lnTo>
                  <a:lnTo>
                    <a:pt x="215" y="119"/>
                  </a:lnTo>
                  <a:lnTo>
                    <a:pt x="203" y="125"/>
                  </a:lnTo>
                  <a:lnTo>
                    <a:pt x="191" y="133"/>
                  </a:lnTo>
                  <a:lnTo>
                    <a:pt x="180" y="141"/>
                  </a:lnTo>
                  <a:lnTo>
                    <a:pt x="167" y="152"/>
                  </a:lnTo>
                  <a:lnTo>
                    <a:pt x="158" y="166"/>
                  </a:lnTo>
                  <a:lnTo>
                    <a:pt x="148" y="179"/>
                  </a:lnTo>
                  <a:lnTo>
                    <a:pt x="140" y="193"/>
                  </a:lnTo>
                  <a:lnTo>
                    <a:pt x="132" y="209"/>
                  </a:lnTo>
                  <a:lnTo>
                    <a:pt x="127" y="224"/>
                  </a:lnTo>
                  <a:lnTo>
                    <a:pt x="122" y="241"/>
                  </a:lnTo>
                  <a:lnTo>
                    <a:pt x="119" y="257"/>
                  </a:lnTo>
                  <a:lnTo>
                    <a:pt x="118" y="274"/>
                  </a:lnTo>
                  <a:lnTo>
                    <a:pt x="117" y="292"/>
                  </a:lnTo>
                  <a:lnTo>
                    <a:pt x="117" y="600"/>
                  </a:lnTo>
                  <a:lnTo>
                    <a:pt x="0" y="600"/>
                  </a:lnTo>
                  <a:lnTo>
                    <a:pt x="0" y="12"/>
                  </a:lnTo>
                  <a:lnTo>
                    <a:pt x="117" y="12"/>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0" name="Freeform 224">
              <a:extLst>
                <a:ext uri="{FF2B5EF4-FFF2-40B4-BE49-F238E27FC236}">
                  <a16:creationId xmlns:a16="http://schemas.microsoft.com/office/drawing/2014/main" id="{2FFE7F5E-DA9E-4C00-A314-CBF3524E5EF1}"/>
                </a:ext>
              </a:extLst>
            </p:cNvPr>
            <p:cNvSpPr>
              <a:spLocks noChangeAspect="1"/>
            </p:cNvSpPr>
            <p:nvPr/>
          </p:nvSpPr>
          <p:spPr bwMode="auto">
            <a:xfrm>
              <a:off x="1690" y="1335"/>
              <a:ext cx="71" cy="85"/>
            </a:xfrm>
            <a:custGeom>
              <a:avLst/>
              <a:gdLst>
                <a:gd name="T0" fmla="*/ 0 w 493"/>
                <a:gd name="T1" fmla="*/ 0 h 598"/>
                <a:gd name="T2" fmla="*/ 0 w 493"/>
                <a:gd name="T3" fmla="*/ 0 h 598"/>
                <a:gd name="T4" fmla="*/ 0 w 493"/>
                <a:gd name="T5" fmla="*/ 0 h 598"/>
                <a:gd name="T6" fmla="*/ 0 w 493"/>
                <a:gd name="T7" fmla="*/ 0 h 598"/>
                <a:gd name="T8" fmla="*/ 0 w 493"/>
                <a:gd name="T9" fmla="*/ 0 h 598"/>
                <a:gd name="T10" fmla="*/ 0 w 493"/>
                <a:gd name="T11" fmla="*/ 0 h 598"/>
                <a:gd name="T12" fmla="*/ 0 w 493"/>
                <a:gd name="T13" fmla="*/ 0 h 598"/>
                <a:gd name="T14" fmla="*/ 0 w 493"/>
                <a:gd name="T15" fmla="*/ 0 h 598"/>
                <a:gd name="T16" fmla="*/ 0 w 493"/>
                <a:gd name="T17" fmla="*/ 0 h 598"/>
                <a:gd name="T18" fmla="*/ 0 w 493"/>
                <a:gd name="T19" fmla="*/ 0 h 598"/>
                <a:gd name="T20" fmla="*/ 0 w 493"/>
                <a:gd name="T21" fmla="*/ 0 h 598"/>
                <a:gd name="T22" fmla="*/ 0 w 493"/>
                <a:gd name="T23" fmla="*/ 0 h 598"/>
                <a:gd name="T24" fmla="*/ 0 w 493"/>
                <a:gd name="T25" fmla="*/ 0 h 598"/>
                <a:gd name="T26" fmla="*/ 0 w 493"/>
                <a:gd name="T27" fmla="*/ 0 h 598"/>
                <a:gd name="T28" fmla="*/ 0 w 493"/>
                <a:gd name="T29" fmla="*/ 0 h 598"/>
                <a:gd name="T30" fmla="*/ 0 w 493"/>
                <a:gd name="T31" fmla="*/ 0 h 598"/>
                <a:gd name="T32" fmla="*/ 0 w 493"/>
                <a:gd name="T33" fmla="*/ 0 h 598"/>
                <a:gd name="T34" fmla="*/ 0 w 493"/>
                <a:gd name="T35" fmla="*/ 0 h 598"/>
                <a:gd name="T36" fmla="*/ 0 w 493"/>
                <a:gd name="T37" fmla="*/ 0 h 598"/>
                <a:gd name="T38" fmla="*/ 0 w 493"/>
                <a:gd name="T39" fmla="*/ 0 h 598"/>
                <a:gd name="T40" fmla="*/ 0 w 493"/>
                <a:gd name="T41" fmla="*/ 0 h 598"/>
                <a:gd name="T42" fmla="*/ 0 w 493"/>
                <a:gd name="T43" fmla="*/ 0 h 598"/>
                <a:gd name="T44" fmla="*/ 0 w 493"/>
                <a:gd name="T45" fmla="*/ 0 h 598"/>
                <a:gd name="T46" fmla="*/ 0 w 493"/>
                <a:gd name="T47" fmla="*/ 0 h 598"/>
                <a:gd name="T48" fmla="*/ 0 w 493"/>
                <a:gd name="T49" fmla="*/ 0 h 598"/>
                <a:gd name="T50" fmla="*/ 0 w 493"/>
                <a:gd name="T51" fmla="*/ 0 h 598"/>
                <a:gd name="T52" fmla="*/ 0 w 493"/>
                <a:gd name="T53" fmla="*/ 0 h 598"/>
                <a:gd name="T54" fmla="*/ 0 w 493"/>
                <a:gd name="T55" fmla="*/ 0 h 598"/>
                <a:gd name="T56" fmla="*/ 0 w 493"/>
                <a:gd name="T57" fmla="*/ 0 h 598"/>
                <a:gd name="T58" fmla="*/ 0 w 493"/>
                <a:gd name="T59" fmla="*/ 0 h 598"/>
                <a:gd name="T60" fmla="*/ 0 w 493"/>
                <a:gd name="T61" fmla="*/ 0 h 598"/>
                <a:gd name="T62" fmla="*/ 0 w 493"/>
                <a:gd name="T63" fmla="*/ 0 h 598"/>
                <a:gd name="T64" fmla="*/ 0 w 493"/>
                <a:gd name="T65" fmla="*/ 0 h 598"/>
                <a:gd name="T66" fmla="*/ 0 w 493"/>
                <a:gd name="T67" fmla="*/ 0 h 598"/>
                <a:gd name="T68" fmla="*/ 0 w 493"/>
                <a:gd name="T69" fmla="*/ 0 h 598"/>
                <a:gd name="T70" fmla="*/ 0 w 493"/>
                <a:gd name="T71" fmla="*/ 0 h 598"/>
                <a:gd name="T72" fmla="*/ 0 w 493"/>
                <a:gd name="T73" fmla="*/ 0 h 598"/>
                <a:gd name="T74" fmla="*/ 0 w 493"/>
                <a:gd name="T75" fmla="*/ 0 h 598"/>
                <a:gd name="T76" fmla="*/ 0 w 493"/>
                <a:gd name="T77" fmla="*/ 0 h 5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3" h="598">
                  <a:moveTo>
                    <a:pt x="377" y="588"/>
                  </a:moveTo>
                  <a:lnTo>
                    <a:pt x="377" y="513"/>
                  </a:lnTo>
                  <a:lnTo>
                    <a:pt x="367" y="523"/>
                  </a:lnTo>
                  <a:lnTo>
                    <a:pt x="358" y="532"/>
                  </a:lnTo>
                  <a:lnTo>
                    <a:pt x="348" y="541"/>
                  </a:lnTo>
                  <a:lnTo>
                    <a:pt x="337" y="548"/>
                  </a:lnTo>
                  <a:lnTo>
                    <a:pt x="326" y="556"/>
                  </a:lnTo>
                  <a:lnTo>
                    <a:pt x="315" y="563"/>
                  </a:lnTo>
                  <a:lnTo>
                    <a:pt x="304" y="570"/>
                  </a:lnTo>
                  <a:lnTo>
                    <a:pt x="292" y="576"/>
                  </a:lnTo>
                  <a:lnTo>
                    <a:pt x="281" y="581"/>
                  </a:lnTo>
                  <a:lnTo>
                    <a:pt x="268" y="586"/>
                  </a:lnTo>
                  <a:lnTo>
                    <a:pt x="257" y="589"/>
                  </a:lnTo>
                  <a:lnTo>
                    <a:pt x="245" y="592"/>
                  </a:lnTo>
                  <a:lnTo>
                    <a:pt x="233" y="595"/>
                  </a:lnTo>
                  <a:lnTo>
                    <a:pt x="222" y="597"/>
                  </a:lnTo>
                  <a:lnTo>
                    <a:pt x="208" y="598"/>
                  </a:lnTo>
                  <a:lnTo>
                    <a:pt x="197" y="598"/>
                  </a:lnTo>
                  <a:lnTo>
                    <a:pt x="184" y="598"/>
                  </a:lnTo>
                  <a:lnTo>
                    <a:pt x="171" y="596"/>
                  </a:lnTo>
                  <a:lnTo>
                    <a:pt x="158" y="595"/>
                  </a:lnTo>
                  <a:lnTo>
                    <a:pt x="143" y="591"/>
                  </a:lnTo>
                  <a:lnTo>
                    <a:pt x="131" y="587"/>
                  </a:lnTo>
                  <a:lnTo>
                    <a:pt x="119" y="583"/>
                  </a:lnTo>
                  <a:lnTo>
                    <a:pt x="107" y="577"/>
                  </a:lnTo>
                  <a:lnTo>
                    <a:pt x="96" y="570"/>
                  </a:lnTo>
                  <a:lnTo>
                    <a:pt x="83" y="563"/>
                  </a:lnTo>
                  <a:lnTo>
                    <a:pt x="73" y="555"/>
                  </a:lnTo>
                  <a:lnTo>
                    <a:pt x="63" y="546"/>
                  </a:lnTo>
                  <a:lnTo>
                    <a:pt x="54" y="537"/>
                  </a:lnTo>
                  <a:lnTo>
                    <a:pt x="45" y="527"/>
                  </a:lnTo>
                  <a:lnTo>
                    <a:pt x="38" y="518"/>
                  </a:lnTo>
                  <a:lnTo>
                    <a:pt x="30" y="505"/>
                  </a:lnTo>
                  <a:lnTo>
                    <a:pt x="23" y="494"/>
                  </a:lnTo>
                  <a:lnTo>
                    <a:pt x="18" y="482"/>
                  </a:lnTo>
                  <a:lnTo>
                    <a:pt x="13" y="467"/>
                  </a:lnTo>
                  <a:lnTo>
                    <a:pt x="9" y="451"/>
                  </a:lnTo>
                  <a:lnTo>
                    <a:pt x="6" y="432"/>
                  </a:lnTo>
                  <a:lnTo>
                    <a:pt x="3" y="411"/>
                  </a:lnTo>
                  <a:lnTo>
                    <a:pt x="1" y="389"/>
                  </a:lnTo>
                  <a:lnTo>
                    <a:pt x="0" y="363"/>
                  </a:lnTo>
                  <a:lnTo>
                    <a:pt x="0" y="337"/>
                  </a:lnTo>
                  <a:lnTo>
                    <a:pt x="0" y="0"/>
                  </a:lnTo>
                  <a:lnTo>
                    <a:pt x="117" y="0"/>
                  </a:lnTo>
                  <a:lnTo>
                    <a:pt x="117" y="336"/>
                  </a:lnTo>
                  <a:lnTo>
                    <a:pt x="117" y="358"/>
                  </a:lnTo>
                  <a:lnTo>
                    <a:pt x="118" y="378"/>
                  </a:lnTo>
                  <a:lnTo>
                    <a:pt x="120" y="397"/>
                  </a:lnTo>
                  <a:lnTo>
                    <a:pt x="122" y="414"/>
                  </a:lnTo>
                  <a:lnTo>
                    <a:pt x="127" y="429"/>
                  </a:lnTo>
                  <a:lnTo>
                    <a:pt x="131" y="443"/>
                  </a:lnTo>
                  <a:lnTo>
                    <a:pt x="137" y="455"/>
                  </a:lnTo>
                  <a:lnTo>
                    <a:pt x="142" y="465"/>
                  </a:lnTo>
                  <a:lnTo>
                    <a:pt x="150" y="473"/>
                  </a:lnTo>
                  <a:lnTo>
                    <a:pt x="159" y="481"/>
                  </a:lnTo>
                  <a:lnTo>
                    <a:pt x="169" y="487"/>
                  </a:lnTo>
                  <a:lnTo>
                    <a:pt x="180" y="492"/>
                  </a:lnTo>
                  <a:lnTo>
                    <a:pt x="192" y="495"/>
                  </a:lnTo>
                  <a:lnTo>
                    <a:pt x="205" y="499"/>
                  </a:lnTo>
                  <a:lnTo>
                    <a:pt x="221" y="501"/>
                  </a:lnTo>
                  <a:lnTo>
                    <a:pt x="236" y="501"/>
                  </a:lnTo>
                  <a:lnTo>
                    <a:pt x="246" y="501"/>
                  </a:lnTo>
                  <a:lnTo>
                    <a:pt x="256" y="500"/>
                  </a:lnTo>
                  <a:lnTo>
                    <a:pt x="266" y="499"/>
                  </a:lnTo>
                  <a:lnTo>
                    <a:pt x="275" y="497"/>
                  </a:lnTo>
                  <a:lnTo>
                    <a:pt x="286" y="493"/>
                  </a:lnTo>
                  <a:lnTo>
                    <a:pt x="294" y="490"/>
                  </a:lnTo>
                  <a:lnTo>
                    <a:pt x="303" y="486"/>
                  </a:lnTo>
                  <a:lnTo>
                    <a:pt x="312" y="481"/>
                  </a:lnTo>
                  <a:lnTo>
                    <a:pt x="321" y="476"/>
                  </a:lnTo>
                  <a:lnTo>
                    <a:pt x="330" y="470"/>
                  </a:lnTo>
                  <a:lnTo>
                    <a:pt x="338" y="463"/>
                  </a:lnTo>
                  <a:lnTo>
                    <a:pt x="346" y="456"/>
                  </a:lnTo>
                  <a:lnTo>
                    <a:pt x="362" y="439"/>
                  </a:lnTo>
                  <a:lnTo>
                    <a:pt x="377" y="421"/>
                  </a:lnTo>
                  <a:lnTo>
                    <a:pt x="377" y="0"/>
                  </a:lnTo>
                  <a:lnTo>
                    <a:pt x="493" y="0"/>
                  </a:lnTo>
                  <a:lnTo>
                    <a:pt x="493" y="588"/>
                  </a:lnTo>
                  <a:lnTo>
                    <a:pt x="377" y="588"/>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1" name="Freeform 225">
              <a:extLst>
                <a:ext uri="{FF2B5EF4-FFF2-40B4-BE49-F238E27FC236}">
                  <a16:creationId xmlns:a16="http://schemas.microsoft.com/office/drawing/2014/main" id="{65692940-E378-44F4-97A0-C4E4FC0B6ABA}"/>
                </a:ext>
              </a:extLst>
            </p:cNvPr>
            <p:cNvSpPr>
              <a:spLocks noChangeAspect="1"/>
            </p:cNvSpPr>
            <p:nvPr/>
          </p:nvSpPr>
          <p:spPr bwMode="auto">
            <a:xfrm>
              <a:off x="1784" y="1333"/>
              <a:ext cx="121" cy="86"/>
            </a:xfrm>
            <a:custGeom>
              <a:avLst/>
              <a:gdLst>
                <a:gd name="T0" fmla="*/ 0 w 853"/>
                <a:gd name="T1" fmla="*/ 0 h 601"/>
                <a:gd name="T2" fmla="*/ 0 w 853"/>
                <a:gd name="T3" fmla="*/ 0 h 601"/>
                <a:gd name="T4" fmla="*/ 0 w 853"/>
                <a:gd name="T5" fmla="*/ 0 h 601"/>
                <a:gd name="T6" fmla="*/ 0 w 853"/>
                <a:gd name="T7" fmla="*/ 0 h 601"/>
                <a:gd name="T8" fmla="*/ 0 w 853"/>
                <a:gd name="T9" fmla="*/ 0 h 601"/>
                <a:gd name="T10" fmla="*/ 0 w 853"/>
                <a:gd name="T11" fmla="*/ 0 h 601"/>
                <a:gd name="T12" fmla="*/ 0 w 853"/>
                <a:gd name="T13" fmla="*/ 0 h 601"/>
                <a:gd name="T14" fmla="*/ 0 w 853"/>
                <a:gd name="T15" fmla="*/ 0 h 601"/>
                <a:gd name="T16" fmla="*/ 0 w 853"/>
                <a:gd name="T17" fmla="*/ 0 h 601"/>
                <a:gd name="T18" fmla="*/ 0 w 853"/>
                <a:gd name="T19" fmla="*/ 0 h 601"/>
                <a:gd name="T20" fmla="*/ 0 w 853"/>
                <a:gd name="T21" fmla="*/ 0 h 601"/>
                <a:gd name="T22" fmla="*/ 0 w 853"/>
                <a:gd name="T23" fmla="*/ 0 h 601"/>
                <a:gd name="T24" fmla="*/ 0 w 853"/>
                <a:gd name="T25" fmla="*/ 0 h 601"/>
                <a:gd name="T26" fmla="*/ 0 w 853"/>
                <a:gd name="T27" fmla="*/ 0 h 601"/>
                <a:gd name="T28" fmla="*/ 0 w 853"/>
                <a:gd name="T29" fmla="*/ 0 h 601"/>
                <a:gd name="T30" fmla="*/ 0 w 853"/>
                <a:gd name="T31" fmla="*/ 0 h 601"/>
                <a:gd name="T32" fmla="*/ 0 w 853"/>
                <a:gd name="T33" fmla="*/ 0 h 601"/>
                <a:gd name="T34" fmla="*/ 0 w 853"/>
                <a:gd name="T35" fmla="*/ 0 h 601"/>
                <a:gd name="T36" fmla="*/ 0 w 853"/>
                <a:gd name="T37" fmla="*/ 0 h 601"/>
                <a:gd name="T38" fmla="*/ 0 w 853"/>
                <a:gd name="T39" fmla="*/ 0 h 601"/>
                <a:gd name="T40" fmla="*/ 0 w 853"/>
                <a:gd name="T41" fmla="*/ 0 h 601"/>
                <a:gd name="T42" fmla="*/ 0 w 853"/>
                <a:gd name="T43" fmla="*/ 0 h 601"/>
                <a:gd name="T44" fmla="*/ 0 w 853"/>
                <a:gd name="T45" fmla="*/ 0 h 601"/>
                <a:gd name="T46" fmla="*/ 0 w 853"/>
                <a:gd name="T47" fmla="*/ 0 h 601"/>
                <a:gd name="T48" fmla="*/ 0 w 853"/>
                <a:gd name="T49" fmla="*/ 0 h 601"/>
                <a:gd name="T50" fmla="*/ 0 w 853"/>
                <a:gd name="T51" fmla="*/ 0 h 601"/>
                <a:gd name="T52" fmla="*/ 0 w 853"/>
                <a:gd name="T53" fmla="*/ 0 h 601"/>
                <a:gd name="T54" fmla="*/ 0 w 853"/>
                <a:gd name="T55" fmla="*/ 0 h 601"/>
                <a:gd name="T56" fmla="*/ 0 w 853"/>
                <a:gd name="T57" fmla="*/ 0 h 601"/>
                <a:gd name="T58" fmla="*/ 0 w 853"/>
                <a:gd name="T59" fmla="*/ 0 h 601"/>
                <a:gd name="T60" fmla="*/ 0 w 853"/>
                <a:gd name="T61" fmla="*/ 0 h 601"/>
                <a:gd name="T62" fmla="*/ 0 w 853"/>
                <a:gd name="T63" fmla="*/ 0 h 601"/>
                <a:gd name="T64" fmla="*/ 0 w 853"/>
                <a:gd name="T65" fmla="*/ 0 h 601"/>
                <a:gd name="T66" fmla="*/ 0 w 853"/>
                <a:gd name="T67" fmla="*/ 0 h 601"/>
                <a:gd name="T68" fmla="*/ 0 w 853"/>
                <a:gd name="T69" fmla="*/ 0 h 601"/>
                <a:gd name="T70" fmla="*/ 0 w 853"/>
                <a:gd name="T71" fmla="*/ 0 h 601"/>
                <a:gd name="T72" fmla="*/ 0 w 853"/>
                <a:gd name="T73" fmla="*/ 0 h 601"/>
                <a:gd name="T74" fmla="*/ 0 w 853"/>
                <a:gd name="T75" fmla="*/ 0 h 601"/>
                <a:gd name="T76" fmla="*/ 0 w 853"/>
                <a:gd name="T77" fmla="*/ 0 h 601"/>
                <a:gd name="T78" fmla="*/ 0 w 853"/>
                <a:gd name="T79" fmla="*/ 0 h 601"/>
                <a:gd name="T80" fmla="*/ 0 w 853"/>
                <a:gd name="T81" fmla="*/ 0 h 601"/>
                <a:gd name="T82" fmla="*/ 0 w 853"/>
                <a:gd name="T83" fmla="*/ 0 h 601"/>
                <a:gd name="T84" fmla="*/ 0 w 853"/>
                <a:gd name="T85" fmla="*/ 0 h 601"/>
                <a:gd name="T86" fmla="*/ 0 w 853"/>
                <a:gd name="T87" fmla="*/ 0 h 601"/>
                <a:gd name="T88" fmla="*/ 0 w 853"/>
                <a:gd name="T89" fmla="*/ 0 h 6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53" h="601">
                  <a:moveTo>
                    <a:pt x="486" y="174"/>
                  </a:moveTo>
                  <a:lnTo>
                    <a:pt x="486" y="601"/>
                  </a:lnTo>
                  <a:lnTo>
                    <a:pt x="369" y="601"/>
                  </a:lnTo>
                  <a:lnTo>
                    <a:pt x="369" y="274"/>
                  </a:lnTo>
                  <a:lnTo>
                    <a:pt x="369" y="250"/>
                  </a:lnTo>
                  <a:lnTo>
                    <a:pt x="368" y="230"/>
                  </a:lnTo>
                  <a:lnTo>
                    <a:pt x="366" y="209"/>
                  </a:lnTo>
                  <a:lnTo>
                    <a:pt x="363" y="191"/>
                  </a:lnTo>
                  <a:lnTo>
                    <a:pt x="359" y="176"/>
                  </a:lnTo>
                  <a:lnTo>
                    <a:pt x="355" y="161"/>
                  </a:lnTo>
                  <a:lnTo>
                    <a:pt x="349" y="148"/>
                  </a:lnTo>
                  <a:lnTo>
                    <a:pt x="342" y="137"/>
                  </a:lnTo>
                  <a:lnTo>
                    <a:pt x="336" y="128"/>
                  </a:lnTo>
                  <a:lnTo>
                    <a:pt x="327" y="120"/>
                  </a:lnTo>
                  <a:lnTo>
                    <a:pt x="318" y="114"/>
                  </a:lnTo>
                  <a:lnTo>
                    <a:pt x="307" y="108"/>
                  </a:lnTo>
                  <a:lnTo>
                    <a:pt x="295" y="105"/>
                  </a:lnTo>
                  <a:lnTo>
                    <a:pt x="282" y="102"/>
                  </a:lnTo>
                  <a:lnTo>
                    <a:pt x="268" y="99"/>
                  </a:lnTo>
                  <a:lnTo>
                    <a:pt x="252" y="99"/>
                  </a:lnTo>
                  <a:lnTo>
                    <a:pt x="243" y="99"/>
                  </a:lnTo>
                  <a:lnTo>
                    <a:pt x="234" y="101"/>
                  </a:lnTo>
                  <a:lnTo>
                    <a:pt x="225" y="102"/>
                  </a:lnTo>
                  <a:lnTo>
                    <a:pt x="217" y="104"/>
                  </a:lnTo>
                  <a:lnTo>
                    <a:pt x="208" y="106"/>
                  </a:lnTo>
                  <a:lnTo>
                    <a:pt x="200" y="108"/>
                  </a:lnTo>
                  <a:lnTo>
                    <a:pt x="193" y="112"/>
                  </a:lnTo>
                  <a:lnTo>
                    <a:pt x="185" y="116"/>
                  </a:lnTo>
                  <a:lnTo>
                    <a:pt x="178" y="120"/>
                  </a:lnTo>
                  <a:lnTo>
                    <a:pt x="169" y="125"/>
                  </a:lnTo>
                  <a:lnTo>
                    <a:pt x="161" y="131"/>
                  </a:lnTo>
                  <a:lnTo>
                    <a:pt x="152" y="138"/>
                  </a:lnTo>
                  <a:lnTo>
                    <a:pt x="144" y="146"/>
                  </a:lnTo>
                  <a:lnTo>
                    <a:pt x="135" y="155"/>
                  </a:lnTo>
                  <a:lnTo>
                    <a:pt x="125" y="164"/>
                  </a:lnTo>
                  <a:lnTo>
                    <a:pt x="116" y="174"/>
                  </a:lnTo>
                  <a:lnTo>
                    <a:pt x="116" y="601"/>
                  </a:lnTo>
                  <a:lnTo>
                    <a:pt x="0" y="601"/>
                  </a:lnTo>
                  <a:lnTo>
                    <a:pt x="0" y="13"/>
                  </a:lnTo>
                  <a:lnTo>
                    <a:pt x="116" y="13"/>
                  </a:lnTo>
                  <a:lnTo>
                    <a:pt x="116" y="90"/>
                  </a:lnTo>
                  <a:lnTo>
                    <a:pt x="137" y="70"/>
                  </a:lnTo>
                  <a:lnTo>
                    <a:pt x="159" y="52"/>
                  </a:lnTo>
                  <a:lnTo>
                    <a:pt x="172" y="44"/>
                  </a:lnTo>
                  <a:lnTo>
                    <a:pt x="182" y="36"/>
                  </a:lnTo>
                  <a:lnTo>
                    <a:pt x="193" y="30"/>
                  </a:lnTo>
                  <a:lnTo>
                    <a:pt x="204" y="23"/>
                  </a:lnTo>
                  <a:lnTo>
                    <a:pt x="213" y="19"/>
                  </a:lnTo>
                  <a:lnTo>
                    <a:pt x="225" y="15"/>
                  </a:lnTo>
                  <a:lnTo>
                    <a:pt x="237" y="10"/>
                  </a:lnTo>
                  <a:lnTo>
                    <a:pt x="247" y="7"/>
                  </a:lnTo>
                  <a:lnTo>
                    <a:pt x="258" y="5"/>
                  </a:lnTo>
                  <a:lnTo>
                    <a:pt x="268" y="4"/>
                  </a:lnTo>
                  <a:lnTo>
                    <a:pt x="279" y="2"/>
                  </a:lnTo>
                  <a:lnTo>
                    <a:pt x="290" y="1"/>
                  </a:lnTo>
                  <a:lnTo>
                    <a:pt x="304" y="2"/>
                  </a:lnTo>
                  <a:lnTo>
                    <a:pt x="317" y="4"/>
                  </a:lnTo>
                  <a:lnTo>
                    <a:pt x="329" y="6"/>
                  </a:lnTo>
                  <a:lnTo>
                    <a:pt x="341" y="8"/>
                  </a:lnTo>
                  <a:lnTo>
                    <a:pt x="355" y="12"/>
                  </a:lnTo>
                  <a:lnTo>
                    <a:pt x="367" y="17"/>
                  </a:lnTo>
                  <a:lnTo>
                    <a:pt x="378" y="22"/>
                  </a:lnTo>
                  <a:lnTo>
                    <a:pt x="389" y="28"/>
                  </a:lnTo>
                  <a:lnTo>
                    <a:pt x="399" y="34"/>
                  </a:lnTo>
                  <a:lnTo>
                    <a:pt x="409" y="43"/>
                  </a:lnTo>
                  <a:lnTo>
                    <a:pt x="420" y="52"/>
                  </a:lnTo>
                  <a:lnTo>
                    <a:pt x="428" y="62"/>
                  </a:lnTo>
                  <a:lnTo>
                    <a:pt x="437" y="72"/>
                  </a:lnTo>
                  <a:lnTo>
                    <a:pt x="446" y="83"/>
                  </a:lnTo>
                  <a:lnTo>
                    <a:pt x="454" y="94"/>
                  </a:lnTo>
                  <a:lnTo>
                    <a:pt x="463" y="108"/>
                  </a:lnTo>
                  <a:lnTo>
                    <a:pt x="475" y="94"/>
                  </a:lnTo>
                  <a:lnTo>
                    <a:pt x="486" y="82"/>
                  </a:lnTo>
                  <a:lnTo>
                    <a:pt x="498" y="71"/>
                  </a:lnTo>
                  <a:lnTo>
                    <a:pt x="509" y="61"/>
                  </a:lnTo>
                  <a:lnTo>
                    <a:pt x="521" y="51"/>
                  </a:lnTo>
                  <a:lnTo>
                    <a:pt x="534" y="43"/>
                  </a:lnTo>
                  <a:lnTo>
                    <a:pt x="546" y="34"/>
                  </a:lnTo>
                  <a:lnTo>
                    <a:pt x="557" y="27"/>
                  </a:lnTo>
                  <a:lnTo>
                    <a:pt x="570" y="21"/>
                  </a:lnTo>
                  <a:lnTo>
                    <a:pt x="582" y="16"/>
                  </a:lnTo>
                  <a:lnTo>
                    <a:pt x="595" y="11"/>
                  </a:lnTo>
                  <a:lnTo>
                    <a:pt x="607" y="7"/>
                  </a:lnTo>
                  <a:lnTo>
                    <a:pt x="619" y="5"/>
                  </a:lnTo>
                  <a:lnTo>
                    <a:pt x="631" y="2"/>
                  </a:lnTo>
                  <a:lnTo>
                    <a:pt x="645" y="1"/>
                  </a:lnTo>
                  <a:lnTo>
                    <a:pt x="658" y="0"/>
                  </a:lnTo>
                  <a:lnTo>
                    <a:pt x="678" y="1"/>
                  </a:lnTo>
                  <a:lnTo>
                    <a:pt x="697" y="5"/>
                  </a:lnTo>
                  <a:lnTo>
                    <a:pt x="717" y="9"/>
                  </a:lnTo>
                  <a:lnTo>
                    <a:pt x="735" y="16"/>
                  </a:lnTo>
                  <a:lnTo>
                    <a:pt x="753" y="24"/>
                  </a:lnTo>
                  <a:lnTo>
                    <a:pt x="768" y="36"/>
                  </a:lnTo>
                  <a:lnTo>
                    <a:pt x="783" y="49"/>
                  </a:lnTo>
                  <a:lnTo>
                    <a:pt x="798" y="63"/>
                  </a:lnTo>
                  <a:lnTo>
                    <a:pt x="804" y="71"/>
                  </a:lnTo>
                  <a:lnTo>
                    <a:pt x="811" y="80"/>
                  </a:lnTo>
                  <a:lnTo>
                    <a:pt x="817" y="88"/>
                  </a:lnTo>
                  <a:lnTo>
                    <a:pt x="822" y="99"/>
                  </a:lnTo>
                  <a:lnTo>
                    <a:pt x="826" y="109"/>
                  </a:lnTo>
                  <a:lnTo>
                    <a:pt x="831" y="119"/>
                  </a:lnTo>
                  <a:lnTo>
                    <a:pt x="836" y="130"/>
                  </a:lnTo>
                  <a:lnTo>
                    <a:pt x="840" y="141"/>
                  </a:lnTo>
                  <a:lnTo>
                    <a:pt x="845" y="168"/>
                  </a:lnTo>
                  <a:lnTo>
                    <a:pt x="850" y="194"/>
                  </a:lnTo>
                  <a:lnTo>
                    <a:pt x="853" y="223"/>
                  </a:lnTo>
                  <a:lnTo>
                    <a:pt x="853" y="254"/>
                  </a:lnTo>
                  <a:lnTo>
                    <a:pt x="853" y="601"/>
                  </a:lnTo>
                  <a:lnTo>
                    <a:pt x="737" y="601"/>
                  </a:lnTo>
                  <a:lnTo>
                    <a:pt x="737" y="253"/>
                  </a:lnTo>
                  <a:lnTo>
                    <a:pt x="736" y="235"/>
                  </a:lnTo>
                  <a:lnTo>
                    <a:pt x="735" y="217"/>
                  </a:lnTo>
                  <a:lnTo>
                    <a:pt x="733" y="202"/>
                  </a:lnTo>
                  <a:lnTo>
                    <a:pt x="729" y="188"/>
                  </a:lnTo>
                  <a:lnTo>
                    <a:pt x="725" y="174"/>
                  </a:lnTo>
                  <a:lnTo>
                    <a:pt x="721" y="162"/>
                  </a:lnTo>
                  <a:lnTo>
                    <a:pt x="714" y="150"/>
                  </a:lnTo>
                  <a:lnTo>
                    <a:pt x="706" y="140"/>
                  </a:lnTo>
                  <a:lnTo>
                    <a:pt x="699" y="131"/>
                  </a:lnTo>
                  <a:lnTo>
                    <a:pt x="690" y="124"/>
                  </a:lnTo>
                  <a:lnTo>
                    <a:pt x="681" y="117"/>
                  </a:lnTo>
                  <a:lnTo>
                    <a:pt x="671" y="112"/>
                  </a:lnTo>
                  <a:lnTo>
                    <a:pt x="660" y="107"/>
                  </a:lnTo>
                  <a:lnTo>
                    <a:pt x="647" y="104"/>
                  </a:lnTo>
                  <a:lnTo>
                    <a:pt x="635" y="103"/>
                  </a:lnTo>
                  <a:lnTo>
                    <a:pt x="620" y="102"/>
                  </a:lnTo>
                  <a:lnTo>
                    <a:pt x="611" y="102"/>
                  </a:lnTo>
                  <a:lnTo>
                    <a:pt x="603" y="103"/>
                  </a:lnTo>
                  <a:lnTo>
                    <a:pt x="595" y="104"/>
                  </a:lnTo>
                  <a:lnTo>
                    <a:pt x="585" y="106"/>
                  </a:lnTo>
                  <a:lnTo>
                    <a:pt x="567" y="112"/>
                  </a:lnTo>
                  <a:lnTo>
                    <a:pt x="551" y="119"/>
                  </a:lnTo>
                  <a:lnTo>
                    <a:pt x="534" y="130"/>
                  </a:lnTo>
                  <a:lnTo>
                    <a:pt x="518" y="142"/>
                  </a:lnTo>
                  <a:lnTo>
                    <a:pt x="501" y="157"/>
                  </a:lnTo>
                  <a:lnTo>
                    <a:pt x="486" y="174"/>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2" name="Freeform 226">
              <a:extLst>
                <a:ext uri="{FF2B5EF4-FFF2-40B4-BE49-F238E27FC236}">
                  <a16:creationId xmlns:a16="http://schemas.microsoft.com/office/drawing/2014/main" id="{73B6EF90-48DE-4EB4-ABF6-84001B9DA0D5}"/>
                </a:ext>
              </a:extLst>
            </p:cNvPr>
            <p:cNvSpPr>
              <a:spLocks noChangeAspect="1"/>
            </p:cNvSpPr>
            <p:nvPr/>
          </p:nvSpPr>
          <p:spPr bwMode="auto">
            <a:xfrm>
              <a:off x="1924" y="1333"/>
              <a:ext cx="57" cy="87"/>
            </a:xfrm>
            <a:custGeom>
              <a:avLst/>
              <a:gdLst>
                <a:gd name="T0" fmla="*/ 0 w 398"/>
                <a:gd name="T1" fmla="*/ 0 h 610"/>
                <a:gd name="T2" fmla="*/ 0 w 398"/>
                <a:gd name="T3" fmla="*/ 0 h 610"/>
                <a:gd name="T4" fmla="*/ 0 w 398"/>
                <a:gd name="T5" fmla="*/ 0 h 610"/>
                <a:gd name="T6" fmla="*/ 0 w 398"/>
                <a:gd name="T7" fmla="*/ 0 h 610"/>
                <a:gd name="T8" fmla="*/ 0 w 398"/>
                <a:gd name="T9" fmla="*/ 0 h 610"/>
                <a:gd name="T10" fmla="*/ 0 w 398"/>
                <a:gd name="T11" fmla="*/ 0 h 610"/>
                <a:gd name="T12" fmla="*/ 0 w 398"/>
                <a:gd name="T13" fmla="*/ 0 h 610"/>
                <a:gd name="T14" fmla="*/ 0 w 398"/>
                <a:gd name="T15" fmla="*/ 0 h 610"/>
                <a:gd name="T16" fmla="*/ 0 w 398"/>
                <a:gd name="T17" fmla="*/ 0 h 610"/>
                <a:gd name="T18" fmla="*/ 0 w 398"/>
                <a:gd name="T19" fmla="*/ 0 h 610"/>
                <a:gd name="T20" fmla="*/ 0 w 398"/>
                <a:gd name="T21" fmla="*/ 0 h 610"/>
                <a:gd name="T22" fmla="*/ 0 w 398"/>
                <a:gd name="T23" fmla="*/ 0 h 610"/>
                <a:gd name="T24" fmla="*/ 0 w 398"/>
                <a:gd name="T25" fmla="*/ 0 h 610"/>
                <a:gd name="T26" fmla="*/ 0 w 398"/>
                <a:gd name="T27" fmla="*/ 0 h 610"/>
                <a:gd name="T28" fmla="*/ 0 w 398"/>
                <a:gd name="T29" fmla="*/ 0 h 610"/>
                <a:gd name="T30" fmla="*/ 0 w 398"/>
                <a:gd name="T31" fmla="*/ 0 h 610"/>
                <a:gd name="T32" fmla="*/ 0 w 398"/>
                <a:gd name="T33" fmla="*/ 0 h 610"/>
                <a:gd name="T34" fmla="*/ 0 w 398"/>
                <a:gd name="T35" fmla="*/ 0 h 610"/>
                <a:gd name="T36" fmla="*/ 0 w 398"/>
                <a:gd name="T37" fmla="*/ 0 h 610"/>
                <a:gd name="T38" fmla="*/ 0 w 398"/>
                <a:gd name="T39" fmla="*/ 0 h 610"/>
                <a:gd name="T40" fmla="*/ 0 w 398"/>
                <a:gd name="T41" fmla="*/ 0 h 610"/>
                <a:gd name="T42" fmla="*/ 0 w 398"/>
                <a:gd name="T43" fmla="*/ 0 h 610"/>
                <a:gd name="T44" fmla="*/ 0 w 398"/>
                <a:gd name="T45" fmla="*/ 0 h 610"/>
                <a:gd name="T46" fmla="*/ 0 w 398"/>
                <a:gd name="T47" fmla="*/ 0 h 610"/>
                <a:gd name="T48" fmla="*/ 0 w 398"/>
                <a:gd name="T49" fmla="*/ 0 h 610"/>
                <a:gd name="T50" fmla="*/ 0 w 398"/>
                <a:gd name="T51" fmla="*/ 0 h 610"/>
                <a:gd name="T52" fmla="*/ 0 w 398"/>
                <a:gd name="T53" fmla="*/ 0 h 610"/>
                <a:gd name="T54" fmla="*/ 0 w 398"/>
                <a:gd name="T55" fmla="*/ 0 h 610"/>
                <a:gd name="T56" fmla="*/ 0 w 398"/>
                <a:gd name="T57" fmla="*/ 0 h 610"/>
                <a:gd name="T58" fmla="*/ 0 w 398"/>
                <a:gd name="T59" fmla="*/ 0 h 610"/>
                <a:gd name="T60" fmla="*/ 0 w 398"/>
                <a:gd name="T61" fmla="*/ 0 h 610"/>
                <a:gd name="T62" fmla="*/ 0 w 398"/>
                <a:gd name="T63" fmla="*/ 0 h 610"/>
                <a:gd name="T64" fmla="*/ 0 w 398"/>
                <a:gd name="T65" fmla="*/ 0 h 610"/>
                <a:gd name="T66" fmla="*/ 0 w 398"/>
                <a:gd name="T67" fmla="*/ 0 h 610"/>
                <a:gd name="T68" fmla="*/ 0 w 398"/>
                <a:gd name="T69" fmla="*/ 0 h 610"/>
                <a:gd name="T70" fmla="*/ 0 w 398"/>
                <a:gd name="T71" fmla="*/ 0 h 610"/>
                <a:gd name="T72" fmla="*/ 0 w 398"/>
                <a:gd name="T73" fmla="*/ 0 h 610"/>
                <a:gd name="T74" fmla="*/ 0 w 398"/>
                <a:gd name="T75" fmla="*/ 0 h 610"/>
                <a:gd name="T76" fmla="*/ 0 w 398"/>
                <a:gd name="T77" fmla="*/ 0 h 610"/>
                <a:gd name="T78" fmla="*/ 0 w 398"/>
                <a:gd name="T79" fmla="*/ 0 h 610"/>
                <a:gd name="T80" fmla="*/ 0 w 398"/>
                <a:gd name="T81" fmla="*/ 0 h 610"/>
                <a:gd name="T82" fmla="*/ 0 w 398"/>
                <a:gd name="T83" fmla="*/ 0 h 610"/>
                <a:gd name="T84" fmla="*/ 0 w 398"/>
                <a:gd name="T85" fmla="*/ 0 h 610"/>
                <a:gd name="T86" fmla="*/ 0 w 398"/>
                <a:gd name="T87" fmla="*/ 0 h 610"/>
                <a:gd name="T88" fmla="*/ 0 w 398"/>
                <a:gd name="T89" fmla="*/ 0 h 610"/>
                <a:gd name="T90" fmla="*/ 0 w 398"/>
                <a:gd name="T91" fmla="*/ 0 h 610"/>
                <a:gd name="T92" fmla="*/ 0 w 398"/>
                <a:gd name="T93" fmla="*/ 0 h 610"/>
                <a:gd name="T94" fmla="*/ 0 w 398"/>
                <a:gd name="T95" fmla="*/ 0 h 610"/>
                <a:gd name="T96" fmla="*/ 0 w 398"/>
                <a:gd name="T97" fmla="*/ 0 h 610"/>
                <a:gd name="T98" fmla="*/ 0 w 398"/>
                <a:gd name="T99" fmla="*/ 0 h 610"/>
                <a:gd name="T100" fmla="*/ 0 w 398"/>
                <a:gd name="T101" fmla="*/ 0 h 610"/>
                <a:gd name="T102" fmla="*/ 0 w 398"/>
                <a:gd name="T103" fmla="*/ 0 h 610"/>
                <a:gd name="T104" fmla="*/ 0 w 398"/>
                <a:gd name="T105" fmla="*/ 0 h 610"/>
                <a:gd name="T106" fmla="*/ 0 w 398"/>
                <a:gd name="T107" fmla="*/ 0 h 610"/>
                <a:gd name="T108" fmla="*/ 0 w 398"/>
                <a:gd name="T109" fmla="*/ 0 h 610"/>
                <a:gd name="T110" fmla="*/ 0 w 398"/>
                <a:gd name="T111" fmla="*/ 0 h 610"/>
                <a:gd name="T112" fmla="*/ 0 w 398"/>
                <a:gd name="T113" fmla="*/ 0 h 610"/>
                <a:gd name="T114" fmla="*/ 0 w 398"/>
                <a:gd name="T115" fmla="*/ 0 h 610"/>
                <a:gd name="T116" fmla="*/ 0 w 398"/>
                <a:gd name="T117" fmla="*/ 0 h 610"/>
                <a:gd name="T118" fmla="*/ 0 w 398"/>
                <a:gd name="T119" fmla="*/ 0 h 6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98" h="610">
                  <a:moveTo>
                    <a:pt x="0" y="557"/>
                  </a:moveTo>
                  <a:lnTo>
                    <a:pt x="0" y="433"/>
                  </a:lnTo>
                  <a:lnTo>
                    <a:pt x="12" y="440"/>
                  </a:lnTo>
                  <a:lnTo>
                    <a:pt x="24" y="449"/>
                  </a:lnTo>
                  <a:lnTo>
                    <a:pt x="38" y="456"/>
                  </a:lnTo>
                  <a:lnTo>
                    <a:pt x="50" y="464"/>
                  </a:lnTo>
                  <a:lnTo>
                    <a:pt x="62" y="471"/>
                  </a:lnTo>
                  <a:lnTo>
                    <a:pt x="75" y="477"/>
                  </a:lnTo>
                  <a:lnTo>
                    <a:pt x="87" y="483"/>
                  </a:lnTo>
                  <a:lnTo>
                    <a:pt x="102" y="489"/>
                  </a:lnTo>
                  <a:lnTo>
                    <a:pt x="114" y="493"/>
                  </a:lnTo>
                  <a:lnTo>
                    <a:pt x="126" y="498"/>
                  </a:lnTo>
                  <a:lnTo>
                    <a:pt x="137" y="501"/>
                  </a:lnTo>
                  <a:lnTo>
                    <a:pt x="148" y="504"/>
                  </a:lnTo>
                  <a:lnTo>
                    <a:pt x="159" y="506"/>
                  </a:lnTo>
                  <a:lnTo>
                    <a:pt x="169" y="509"/>
                  </a:lnTo>
                  <a:lnTo>
                    <a:pt x="179" y="509"/>
                  </a:lnTo>
                  <a:lnTo>
                    <a:pt x="188" y="510"/>
                  </a:lnTo>
                  <a:lnTo>
                    <a:pt x="196" y="509"/>
                  </a:lnTo>
                  <a:lnTo>
                    <a:pt x="204" y="509"/>
                  </a:lnTo>
                  <a:lnTo>
                    <a:pt x="213" y="507"/>
                  </a:lnTo>
                  <a:lnTo>
                    <a:pt x="222" y="505"/>
                  </a:lnTo>
                  <a:lnTo>
                    <a:pt x="229" y="503"/>
                  </a:lnTo>
                  <a:lnTo>
                    <a:pt x="236" y="500"/>
                  </a:lnTo>
                  <a:lnTo>
                    <a:pt x="243" y="496"/>
                  </a:lnTo>
                  <a:lnTo>
                    <a:pt x="249" y="492"/>
                  </a:lnTo>
                  <a:lnTo>
                    <a:pt x="256" y="488"/>
                  </a:lnTo>
                  <a:lnTo>
                    <a:pt x="261" y="482"/>
                  </a:lnTo>
                  <a:lnTo>
                    <a:pt x="266" y="478"/>
                  </a:lnTo>
                  <a:lnTo>
                    <a:pt x="269" y="472"/>
                  </a:lnTo>
                  <a:lnTo>
                    <a:pt x="271" y="467"/>
                  </a:lnTo>
                  <a:lnTo>
                    <a:pt x="274" y="461"/>
                  </a:lnTo>
                  <a:lnTo>
                    <a:pt x="276" y="455"/>
                  </a:lnTo>
                  <a:lnTo>
                    <a:pt x="277" y="449"/>
                  </a:lnTo>
                  <a:lnTo>
                    <a:pt x="276" y="442"/>
                  </a:lnTo>
                  <a:lnTo>
                    <a:pt x="276" y="437"/>
                  </a:lnTo>
                  <a:lnTo>
                    <a:pt x="274" y="431"/>
                  </a:lnTo>
                  <a:lnTo>
                    <a:pt x="271" y="426"/>
                  </a:lnTo>
                  <a:lnTo>
                    <a:pt x="269" y="420"/>
                  </a:lnTo>
                  <a:lnTo>
                    <a:pt x="266" y="416"/>
                  </a:lnTo>
                  <a:lnTo>
                    <a:pt x="263" y="412"/>
                  </a:lnTo>
                  <a:lnTo>
                    <a:pt x="259" y="407"/>
                  </a:lnTo>
                  <a:lnTo>
                    <a:pt x="254" y="403"/>
                  </a:lnTo>
                  <a:lnTo>
                    <a:pt x="248" y="397"/>
                  </a:lnTo>
                  <a:lnTo>
                    <a:pt x="240" y="392"/>
                  </a:lnTo>
                  <a:lnTo>
                    <a:pt x="233" y="385"/>
                  </a:lnTo>
                  <a:lnTo>
                    <a:pt x="223" y="380"/>
                  </a:lnTo>
                  <a:lnTo>
                    <a:pt x="211" y="373"/>
                  </a:lnTo>
                  <a:lnTo>
                    <a:pt x="199" y="365"/>
                  </a:lnTo>
                  <a:lnTo>
                    <a:pt x="186" y="358"/>
                  </a:lnTo>
                  <a:lnTo>
                    <a:pt x="160" y="343"/>
                  </a:lnTo>
                  <a:lnTo>
                    <a:pt x="135" y="328"/>
                  </a:lnTo>
                  <a:lnTo>
                    <a:pt x="113" y="313"/>
                  </a:lnTo>
                  <a:lnTo>
                    <a:pt x="94" y="300"/>
                  </a:lnTo>
                  <a:lnTo>
                    <a:pt x="75" y="287"/>
                  </a:lnTo>
                  <a:lnTo>
                    <a:pt x="61" y="274"/>
                  </a:lnTo>
                  <a:lnTo>
                    <a:pt x="49" y="262"/>
                  </a:lnTo>
                  <a:lnTo>
                    <a:pt x="39" y="251"/>
                  </a:lnTo>
                  <a:lnTo>
                    <a:pt x="30" y="240"/>
                  </a:lnTo>
                  <a:lnTo>
                    <a:pt x="23" y="229"/>
                  </a:lnTo>
                  <a:lnTo>
                    <a:pt x="17" y="215"/>
                  </a:lnTo>
                  <a:lnTo>
                    <a:pt x="12" y="204"/>
                  </a:lnTo>
                  <a:lnTo>
                    <a:pt x="9" y="192"/>
                  </a:lnTo>
                  <a:lnTo>
                    <a:pt x="6" y="180"/>
                  </a:lnTo>
                  <a:lnTo>
                    <a:pt x="5" y="167"/>
                  </a:lnTo>
                  <a:lnTo>
                    <a:pt x="3" y="154"/>
                  </a:lnTo>
                  <a:lnTo>
                    <a:pt x="5" y="137"/>
                  </a:lnTo>
                  <a:lnTo>
                    <a:pt x="7" y="122"/>
                  </a:lnTo>
                  <a:lnTo>
                    <a:pt x="11" y="107"/>
                  </a:lnTo>
                  <a:lnTo>
                    <a:pt x="17" y="92"/>
                  </a:lnTo>
                  <a:lnTo>
                    <a:pt x="24" y="79"/>
                  </a:lnTo>
                  <a:lnTo>
                    <a:pt x="34" y="66"/>
                  </a:lnTo>
                  <a:lnTo>
                    <a:pt x="44" y="54"/>
                  </a:lnTo>
                  <a:lnTo>
                    <a:pt x="56" y="44"/>
                  </a:lnTo>
                  <a:lnTo>
                    <a:pt x="70" y="33"/>
                  </a:lnTo>
                  <a:lnTo>
                    <a:pt x="84" y="25"/>
                  </a:lnTo>
                  <a:lnTo>
                    <a:pt x="100" y="17"/>
                  </a:lnTo>
                  <a:lnTo>
                    <a:pt x="117" y="11"/>
                  </a:lnTo>
                  <a:lnTo>
                    <a:pt x="135" y="7"/>
                  </a:lnTo>
                  <a:lnTo>
                    <a:pt x="152" y="4"/>
                  </a:lnTo>
                  <a:lnTo>
                    <a:pt x="172" y="1"/>
                  </a:lnTo>
                  <a:lnTo>
                    <a:pt x="192" y="0"/>
                  </a:lnTo>
                  <a:lnTo>
                    <a:pt x="213" y="1"/>
                  </a:lnTo>
                  <a:lnTo>
                    <a:pt x="236" y="4"/>
                  </a:lnTo>
                  <a:lnTo>
                    <a:pt x="257" y="8"/>
                  </a:lnTo>
                  <a:lnTo>
                    <a:pt x="280" y="12"/>
                  </a:lnTo>
                  <a:lnTo>
                    <a:pt x="302" y="19"/>
                  </a:lnTo>
                  <a:lnTo>
                    <a:pt x="323" y="28"/>
                  </a:lnTo>
                  <a:lnTo>
                    <a:pt x="346" y="39"/>
                  </a:lnTo>
                  <a:lnTo>
                    <a:pt x="369" y="50"/>
                  </a:lnTo>
                  <a:lnTo>
                    <a:pt x="369" y="165"/>
                  </a:lnTo>
                  <a:lnTo>
                    <a:pt x="344" y="149"/>
                  </a:lnTo>
                  <a:lnTo>
                    <a:pt x="320" y="137"/>
                  </a:lnTo>
                  <a:lnTo>
                    <a:pt x="297" y="126"/>
                  </a:lnTo>
                  <a:lnTo>
                    <a:pt x="276" y="117"/>
                  </a:lnTo>
                  <a:lnTo>
                    <a:pt x="255" y="111"/>
                  </a:lnTo>
                  <a:lnTo>
                    <a:pt x="235" y="106"/>
                  </a:lnTo>
                  <a:lnTo>
                    <a:pt x="217" y="103"/>
                  </a:lnTo>
                  <a:lnTo>
                    <a:pt x="200" y="102"/>
                  </a:lnTo>
                  <a:lnTo>
                    <a:pt x="192" y="103"/>
                  </a:lnTo>
                  <a:lnTo>
                    <a:pt x="184" y="103"/>
                  </a:lnTo>
                  <a:lnTo>
                    <a:pt x="177" y="104"/>
                  </a:lnTo>
                  <a:lnTo>
                    <a:pt x="170" y="106"/>
                  </a:lnTo>
                  <a:lnTo>
                    <a:pt x="163" y="107"/>
                  </a:lnTo>
                  <a:lnTo>
                    <a:pt x="157" y="111"/>
                  </a:lnTo>
                  <a:lnTo>
                    <a:pt x="150" y="113"/>
                  </a:lnTo>
                  <a:lnTo>
                    <a:pt x="145" y="116"/>
                  </a:lnTo>
                  <a:lnTo>
                    <a:pt x="140" y="120"/>
                  </a:lnTo>
                  <a:lnTo>
                    <a:pt x="136" y="124"/>
                  </a:lnTo>
                  <a:lnTo>
                    <a:pt x="132" y="128"/>
                  </a:lnTo>
                  <a:lnTo>
                    <a:pt x="129" y="133"/>
                  </a:lnTo>
                  <a:lnTo>
                    <a:pt x="127" y="137"/>
                  </a:lnTo>
                  <a:lnTo>
                    <a:pt x="126" y="143"/>
                  </a:lnTo>
                  <a:lnTo>
                    <a:pt x="125" y="148"/>
                  </a:lnTo>
                  <a:lnTo>
                    <a:pt x="125" y="154"/>
                  </a:lnTo>
                  <a:lnTo>
                    <a:pt x="125" y="160"/>
                  </a:lnTo>
                  <a:lnTo>
                    <a:pt x="126" y="165"/>
                  </a:lnTo>
                  <a:lnTo>
                    <a:pt x="127" y="169"/>
                  </a:lnTo>
                  <a:lnTo>
                    <a:pt x="129" y="175"/>
                  </a:lnTo>
                  <a:lnTo>
                    <a:pt x="131" y="179"/>
                  </a:lnTo>
                  <a:lnTo>
                    <a:pt x="135" y="183"/>
                  </a:lnTo>
                  <a:lnTo>
                    <a:pt x="139" y="189"/>
                  </a:lnTo>
                  <a:lnTo>
                    <a:pt x="143" y="193"/>
                  </a:lnTo>
                  <a:lnTo>
                    <a:pt x="148" y="198"/>
                  </a:lnTo>
                  <a:lnTo>
                    <a:pt x="156" y="202"/>
                  </a:lnTo>
                  <a:lnTo>
                    <a:pt x="162" y="208"/>
                  </a:lnTo>
                  <a:lnTo>
                    <a:pt x="170" y="213"/>
                  </a:lnTo>
                  <a:lnTo>
                    <a:pt x="179" y="220"/>
                  </a:lnTo>
                  <a:lnTo>
                    <a:pt x="188" y="225"/>
                  </a:lnTo>
                  <a:lnTo>
                    <a:pt x="197" y="232"/>
                  </a:lnTo>
                  <a:lnTo>
                    <a:pt x="209" y="237"/>
                  </a:lnTo>
                  <a:lnTo>
                    <a:pt x="250" y="261"/>
                  </a:lnTo>
                  <a:lnTo>
                    <a:pt x="268" y="272"/>
                  </a:lnTo>
                  <a:lnTo>
                    <a:pt x="286" y="283"/>
                  </a:lnTo>
                  <a:lnTo>
                    <a:pt x="301" y="294"/>
                  </a:lnTo>
                  <a:lnTo>
                    <a:pt x="315" y="304"/>
                  </a:lnTo>
                  <a:lnTo>
                    <a:pt x="328" y="315"/>
                  </a:lnTo>
                  <a:lnTo>
                    <a:pt x="341" y="326"/>
                  </a:lnTo>
                  <a:lnTo>
                    <a:pt x="352" y="337"/>
                  </a:lnTo>
                  <a:lnTo>
                    <a:pt x="362" y="349"/>
                  </a:lnTo>
                  <a:lnTo>
                    <a:pt x="369" y="361"/>
                  </a:lnTo>
                  <a:lnTo>
                    <a:pt x="377" y="372"/>
                  </a:lnTo>
                  <a:lnTo>
                    <a:pt x="383" y="384"/>
                  </a:lnTo>
                  <a:lnTo>
                    <a:pt x="388" y="395"/>
                  </a:lnTo>
                  <a:lnTo>
                    <a:pt x="393" y="408"/>
                  </a:lnTo>
                  <a:lnTo>
                    <a:pt x="396" y="420"/>
                  </a:lnTo>
                  <a:lnTo>
                    <a:pt x="398" y="433"/>
                  </a:lnTo>
                  <a:lnTo>
                    <a:pt x="398" y="445"/>
                  </a:lnTo>
                  <a:lnTo>
                    <a:pt x="397" y="463"/>
                  </a:lnTo>
                  <a:lnTo>
                    <a:pt x="394" y="480"/>
                  </a:lnTo>
                  <a:lnTo>
                    <a:pt x="389" y="495"/>
                  </a:lnTo>
                  <a:lnTo>
                    <a:pt x="384" y="511"/>
                  </a:lnTo>
                  <a:lnTo>
                    <a:pt x="376" y="526"/>
                  </a:lnTo>
                  <a:lnTo>
                    <a:pt x="366" y="539"/>
                  </a:lnTo>
                  <a:lnTo>
                    <a:pt x="355" y="552"/>
                  </a:lnTo>
                  <a:lnTo>
                    <a:pt x="342" y="564"/>
                  </a:lnTo>
                  <a:lnTo>
                    <a:pt x="326" y="574"/>
                  </a:lnTo>
                  <a:lnTo>
                    <a:pt x="311" y="585"/>
                  </a:lnTo>
                  <a:lnTo>
                    <a:pt x="295" y="592"/>
                  </a:lnTo>
                  <a:lnTo>
                    <a:pt x="277" y="599"/>
                  </a:lnTo>
                  <a:lnTo>
                    <a:pt x="258" y="603"/>
                  </a:lnTo>
                  <a:lnTo>
                    <a:pt x="238" y="607"/>
                  </a:lnTo>
                  <a:lnTo>
                    <a:pt x="218" y="609"/>
                  </a:lnTo>
                  <a:lnTo>
                    <a:pt x="196" y="610"/>
                  </a:lnTo>
                  <a:lnTo>
                    <a:pt x="183" y="610"/>
                  </a:lnTo>
                  <a:lnTo>
                    <a:pt x="171" y="609"/>
                  </a:lnTo>
                  <a:lnTo>
                    <a:pt x="159" y="609"/>
                  </a:lnTo>
                  <a:lnTo>
                    <a:pt x="146" y="608"/>
                  </a:lnTo>
                  <a:lnTo>
                    <a:pt x="135" y="606"/>
                  </a:lnTo>
                  <a:lnTo>
                    <a:pt x="124" y="603"/>
                  </a:lnTo>
                  <a:lnTo>
                    <a:pt x="114" y="601"/>
                  </a:lnTo>
                  <a:lnTo>
                    <a:pt x="104" y="599"/>
                  </a:lnTo>
                  <a:lnTo>
                    <a:pt x="92" y="596"/>
                  </a:lnTo>
                  <a:lnTo>
                    <a:pt x="81" y="592"/>
                  </a:lnTo>
                  <a:lnTo>
                    <a:pt x="70" y="588"/>
                  </a:lnTo>
                  <a:lnTo>
                    <a:pt x="56" y="584"/>
                  </a:lnTo>
                  <a:lnTo>
                    <a:pt x="44" y="577"/>
                  </a:lnTo>
                  <a:lnTo>
                    <a:pt x="29" y="571"/>
                  </a:lnTo>
                  <a:lnTo>
                    <a:pt x="14" y="565"/>
                  </a:lnTo>
                  <a:lnTo>
                    <a:pt x="0" y="557"/>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3" name="Freeform 227">
              <a:extLst>
                <a:ext uri="{FF2B5EF4-FFF2-40B4-BE49-F238E27FC236}">
                  <a16:creationId xmlns:a16="http://schemas.microsoft.com/office/drawing/2014/main" id="{1E8CD288-4213-4115-84DF-9FF2E43EFAE9}"/>
                </a:ext>
              </a:extLst>
            </p:cNvPr>
            <p:cNvSpPr>
              <a:spLocks noChangeAspect="1"/>
            </p:cNvSpPr>
            <p:nvPr/>
          </p:nvSpPr>
          <p:spPr bwMode="auto">
            <a:xfrm>
              <a:off x="1988" y="1317"/>
              <a:ext cx="62" cy="103"/>
            </a:xfrm>
            <a:custGeom>
              <a:avLst/>
              <a:gdLst>
                <a:gd name="T0" fmla="*/ 0 w 434"/>
                <a:gd name="T1" fmla="*/ 0 h 719"/>
                <a:gd name="T2" fmla="*/ 0 w 434"/>
                <a:gd name="T3" fmla="*/ 0 h 719"/>
                <a:gd name="T4" fmla="*/ 0 w 434"/>
                <a:gd name="T5" fmla="*/ 0 h 719"/>
                <a:gd name="T6" fmla="*/ 0 w 434"/>
                <a:gd name="T7" fmla="*/ 0 h 719"/>
                <a:gd name="T8" fmla="*/ 0 w 434"/>
                <a:gd name="T9" fmla="*/ 0 h 719"/>
                <a:gd name="T10" fmla="*/ 0 w 434"/>
                <a:gd name="T11" fmla="*/ 0 h 719"/>
                <a:gd name="T12" fmla="*/ 0 w 434"/>
                <a:gd name="T13" fmla="*/ 0 h 719"/>
                <a:gd name="T14" fmla="*/ 0 w 434"/>
                <a:gd name="T15" fmla="*/ 0 h 719"/>
                <a:gd name="T16" fmla="*/ 0 w 434"/>
                <a:gd name="T17" fmla="*/ 0 h 719"/>
                <a:gd name="T18" fmla="*/ 0 w 434"/>
                <a:gd name="T19" fmla="*/ 0 h 719"/>
                <a:gd name="T20" fmla="*/ 0 w 434"/>
                <a:gd name="T21" fmla="*/ 0 h 719"/>
                <a:gd name="T22" fmla="*/ 0 w 434"/>
                <a:gd name="T23" fmla="*/ 0 h 719"/>
                <a:gd name="T24" fmla="*/ 0 w 434"/>
                <a:gd name="T25" fmla="*/ 0 h 719"/>
                <a:gd name="T26" fmla="*/ 0 w 434"/>
                <a:gd name="T27" fmla="*/ 0 h 719"/>
                <a:gd name="T28" fmla="*/ 0 w 434"/>
                <a:gd name="T29" fmla="*/ 0 h 719"/>
                <a:gd name="T30" fmla="*/ 0 w 434"/>
                <a:gd name="T31" fmla="*/ 0 h 719"/>
                <a:gd name="T32" fmla="*/ 0 w 434"/>
                <a:gd name="T33" fmla="*/ 0 h 719"/>
                <a:gd name="T34" fmla="*/ 0 w 434"/>
                <a:gd name="T35" fmla="*/ 0 h 719"/>
                <a:gd name="T36" fmla="*/ 0 w 434"/>
                <a:gd name="T37" fmla="*/ 0 h 719"/>
                <a:gd name="T38" fmla="*/ 0 w 434"/>
                <a:gd name="T39" fmla="*/ 0 h 719"/>
                <a:gd name="T40" fmla="*/ 0 w 434"/>
                <a:gd name="T41" fmla="*/ 0 h 719"/>
                <a:gd name="T42" fmla="*/ 0 w 434"/>
                <a:gd name="T43" fmla="*/ 0 h 719"/>
                <a:gd name="T44" fmla="*/ 0 w 434"/>
                <a:gd name="T45" fmla="*/ 0 h 719"/>
                <a:gd name="T46" fmla="*/ 0 w 434"/>
                <a:gd name="T47" fmla="*/ 0 h 719"/>
                <a:gd name="T48" fmla="*/ 0 w 434"/>
                <a:gd name="T49" fmla="*/ 0 h 719"/>
                <a:gd name="T50" fmla="*/ 0 w 434"/>
                <a:gd name="T51" fmla="*/ 0 h 719"/>
                <a:gd name="T52" fmla="*/ 0 w 434"/>
                <a:gd name="T53" fmla="*/ 0 h 719"/>
                <a:gd name="T54" fmla="*/ 0 w 434"/>
                <a:gd name="T55" fmla="*/ 0 h 719"/>
                <a:gd name="T56" fmla="*/ 0 w 434"/>
                <a:gd name="T57" fmla="*/ 0 h 719"/>
                <a:gd name="T58" fmla="*/ 0 w 434"/>
                <a:gd name="T59" fmla="*/ 0 h 719"/>
                <a:gd name="T60" fmla="*/ 0 w 434"/>
                <a:gd name="T61" fmla="*/ 0 h 719"/>
                <a:gd name="T62" fmla="*/ 0 w 434"/>
                <a:gd name="T63" fmla="*/ 0 h 719"/>
                <a:gd name="T64" fmla="*/ 0 w 434"/>
                <a:gd name="T65" fmla="*/ 0 h 719"/>
                <a:gd name="T66" fmla="*/ 0 w 434"/>
                <a:gd name="T67" fmla="*/ 0 h 719"/>
                <a:gd name="T68" fmla="*/ 0 w 434"/>
                <a:gd name="T69" fmla="*/ 0 h 719"/>
                <a:gd name="T70" fmla="*/ 0 w 434"/>
                <a:gd name="T71" fmla="*/ 0 h 719"/>
                <a:gd name="T72" fmla="*/ 0 w 434"/>
                <a:gd name="T73" fmla="*/ 0 h 7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34" h="719">
                  <a:moveTo>
                    <a:pt x="0" y="215"/>
                  </a:moveTo>
                  <a:lnTo>
                    <a:pt x="218" y="0"/>
                  </a:lnTo>
                  <a:lnTo>
                    <a:pt x="218" y="121"/>
                  </a:lnTo>
                  <a:lnTo>
                    <a:pt x="405" y="121"/>
                  </a:lnTo>
                  <a:lnTo>
                    <a:pt x="405" y="226"/>
                  </a:lnTo>
                  <a:lnTo>
                    <a:pt x="218" y="226"/>
                  </a:lnTo>
                  <a:lnTo>
                    <a:pt x="218" y="514"/>
                  </a:lnTo>
                  <a:lnTo>
                    <a:pt x="218" y="526"/>
                  </a:lnTo>
                  <a:lnTo>
                    <a:pt x="219" y="537"/>
                  </a:lnTo>
                  <a:lnTo>
                    <a:pt x="222" y="548"/>
                  </a:lnTo>
                  <a:lnTo>
                    <a:pt x="224" y="558"/>
                  </a:lnTo>
                  <a:lnTo>
                    <a:pt x="226" y="567"/>
                  </a:lnTo>
                  <a:lnTo>
                    <a:pt x="230" y="576"/>
                  </a:lnTo>
                  <a:lnTo>
                    <a:pt x="234" y="583"/>
                  </a:lnTo>
                  <a:lnTo>
                    <a:pt x="239" y="590"/>
                  </a:lnTo>
                  <a:lnTo>
                    <a:pt x="245" y="596"/>
                  </a:lnTo>
                  <a:lnTo>
                    <a:pt x="251" y="601"/>
                  </a:lnTo>
                  <a:lnTo>
                    <a:pt x="258" y="604"/>
                  </a:lnTo>
                  <a:lnTo>
                    <a:pt x="266" y="609"/>
                  </a:lnTo>
                  <a:lnTo>
                    <a:pt x="273" y="611"/>
                  </a:lnTo>
                  <a:lnTo>
                    <a:pt x="282" y="613"/>
                  </a:lnTo>
                  <a:lnTo>
                    <a:pt x="292" y="614"/>
                  </a:lnTo>
                  <a:lnTo>
                    <a:pt x="302" y="614"/>
                  </a:lnTo>
                  <a:lnTo>
                    <a:pt x="319" y="614"/>
                  </a:lnTo>
                  <a:lnTo>
                    <a:pt x="334" y="612"/>
                  </a:lnTo>
                  <a:lnTo>
                    <a:pt x="349" y="609"/>
                  </a:lnTo>
                  <a:lnTo>
                    <a:pt x="366" y="604"/>
                  </a:lnTo>
                  <a:lnTo>
                    <a:pt x="384" y="599"/>
                  </a:lnTo>
                  <a:lnTo>
                    <a:pt x="400" y="591"/>
                  </a:lnTo>
                  <a:lnTo>
                    <a:pt x="417" y="583"/>
                  </a:lnTo>
                  <a:lnTo>
                    <a:pt x="434" y="573"/>
                  </a:lnTo>
                  <a:lnTo>
                    <a:pt x="434" y="680"/>
                  </a:lnTo>
                  <a:lnTo>
                    <a:pt x="417" y="690"/>
                  </a:lnTo>
                  <a:lnTo>
                    <a:pt x="400" y="698"/>
                  </a:lnTo>
                  <a:lnTo>
                    <a:pt x="383" y="705"/>
                  </a:lnTo>
                  <a:lnTo>
                    <a:pt x="364" y="710"/>
                  </a:lnTo>
                  <a:lnTo>
                    <a:pt x="345" y="713"/>
                  </a:lnTo>
                  <a:lnTo>
                    <a:pt x="327" y="717"/>
                  </a:lnTo>
                  <a:lnTo>
                    <a:pt x="306" y="718"/>
                  </a:lnTo>
                  <a:lnTo>
                    <a:pt x="288" y="719"/>
                  </a:lnTo>
                  <a:lnTo>
                    <a:pt x="269" y="718"/>
                  </a:lnTo>
                  <a:lnTo>
                    <a:pt x="250" y="716"/>
                  </a:lnTo>
                  <a:lnTo>
                    <a:pt x="231" y="712"/>
                  </a:lnTo>
                  <a:lnTo>
                    <a:pt x="215" y="708"/>
                  </a:lnTo>
                  <a:lnTo>
                    <a:pt x="198" y="701"/>
                  </a:lnTo>
                  <a:lnTo>
                    <a:pt x="183" y="694"/>
                  </a:lnTo>
                  <a:lnTo>
                    <a:pt x="169" y="683"/>
                  </a:lnTo>
                  <a:lnTo>
                    <a:pt x="155" y="672"/>
                  </a:lnTo>
                  <a:lnTo>
                    <a:pt x="151" y="668"/>
                  </a:lnTo>
                  <a:lnTo>
                    <a:pt x="148" y="665"/>
                  </a:lnTo>
                  <a:lnTo>
                    <a:pt x="143" y="662"/>
                  </a:lnTo>
                  <a:lnTo>
                    <a:pt x="140" y="657"/>
                  </a:lnTo>
                  <a:lnTo>
                    <a:pt x="137" y="654"/>
                  </a:lnTo>
                  <a:lnTo>
                    <a:pt x="133" y="650"/>
                  </a:lnTo>
                  <a:lnTo>
                    <a:pt x="131" y="645"/>
                  </a:lnTo>
                  <a:lnTo>
                    <a:pt x="128" y="641"/>
                  </a:lnTo>
                  <a:lnTo>
                    <a:pt x="125" y="636"/>
                  </a:lnTo>
                  <a:lnTo>
                    <a:pt x="122" y="632"/>
                  </a:lnTo>
                  <a:lnTo>
                    <a:pt x="120" y="625"/>
                  </a:lnTo>
                  <a:lnTo>
                    <a:pt x="117" y="620"/>
                  </a:lnTo>
                  <a:lnTo>
                    <a:pt x="115" y="614"/>
                  </a:lnTo>
                  <a:lnTo>
                    <a:pt x="114" y="608"/>
                  </a:lnTo>
                  <a:lnTo>
                    <a:pt x="111" y="602"/>
                  </a:lnTo>
                  <a:lnTo>
                    <a:pt x="109" y="594"/>
                  </a:lnTo>
                  <a:lnTo>
                    <a:pt x="108" y="587"/>
                  </a:lnTo>
                  <a:lnTo>
                    <a:pt x="106" y="578"/>
                  </a:lnTo>
                  <a:lnTo>
                    <a:pt x="105" y="566"/>
                  </a:lnTo>
                  <a:lnTo>
                    <a:pt x="104" y="554"/>
                  </a:lnTo>
                  <a:lnTo>
                    <a:pt x="102" y="539"/>
                  </a:lnTo>
                  <a:lnTo>
                    <a:pt x="102" y="524"/>
                  </a:lnTo>
                  <a:lnTo>
                    <a:pt x="102" y="505"/>
                  </a:lnTo>
                  <a:lnTo>
                    <a:pt x="102" y="486"/>
                  </a:lnTo>
                  <a:lnTo>
                    <a:pt x="102" y="226"/>
                  </a:lnTo>
                  <a:lnTo>
                    <a:pt x="0" y="226"/>
                  </a:lnTo>
                  <a:lnTo>
                    <a:pt x="0" y="215"/>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4" name="Freeform 228">
              <a:extLst>
                <a:ext uri="{FF2B5EF4-FFF2-40B4-BE49-F238E27FC236}">
                  <a16:creationId xmlns:a16="http://schemas.microsoft.com/office/drawing/2014/main" id="{AB19E8D7-638A-43A3-89AA-62ECFC6610AF}"/>
                </a:ext>
              </a:extLst>
            </p:cNvPr>
            <p:cNvSpPr>
              <a:spLocks noChangeAspect="1" noEditPoints="1"/>
            </p:cNvSpPr>
            <p:nvPr/>
          </p:nvSpPr>
          <p:spPr bwMode="auto">
            <a:xfrm>
              <a:off x="2056" y="1333"/>
              <a:ext cx="71" cy="87"/>
            </a:xfrm>
            <a:custGeom>
              <a:avLst/>
              <a:gdLst>
                <a:gd name="T0" fmla="*/ 0 w 501"/>
                <a:gd name="T1" fmla="*/ 0 h 610"/>
                <a:gd name="T2" fmla="*/ 0 w 501"/>
                <a:gd name="T3" fmla="*/ 0 h 610"/>
                <a:gd name="T4" fmla="*/ 0 w 501"/>
                <a:gd name="T5" fmla="*/ 0 h 610"/>
                <a:gd name="T6" fmla="*/ 0 w 501"/>
                <a:gd name="T7" fmla="*/ 0 h 610"/>
                <a:gd name="T8" fmla="*/ 0 w 501"/>
                <a:gd name="T9" fmla="*/ 0 h 610"/>
                <a:gd name="T10" fmla="*/ 0 w 501"/>
                <a:gd name="T11" fmla="*/ 0 h 610"/>
                <a:gd name="T12" fmla="*/ 0 w 501"/>
                <a:gd name="T13" fmla="*/ 0 h 610"/>
                <a:gd name="T14" fmla="*/ 0 w 501"/>
                <a:gd name="T15" fmla="*/ 0 h 610"/>
                <a:gd name="T16" fmla="*/ 0 w 501"/>
                <a:gd name="T17" fmla="*/ 0 h 610"/>
                <a:gd name="T18" fmla="*/ 0 w 501"/>
                <a:gd name="T19" fmla="*/ 0 h 610"/>
                <a:gd name="T20" fmla="*/ 0 w 501"/>
                <a:gd name="T21" fmla="*/ 0 h 610"/>
                <a:gd name="T22" fmla="*/ 0 w 501"/>
                <a:gd name="T23" fmla="*/ 0 h 610"/>
                <a:gd name="T24" fmla="*/ 0 w 501"/>
                <a:gd name="T25" fmla="*/ 0 h 610"/>
                <a:gd name="T26" fmla="*/ 0 w 501"/>
                <a:gd name="T27" fmla="*/ 0 h 610"/>
                <a:gd name="T28" fmla="*/ 0 w 501"/>
                <a:gd name="T29" fmla="*/ 0 h 610"/>
                <a:gd name="T30" fmla="*/ 0 w 501"/>
                <a:gd name="T31" fmla="*/ 0 h 610"/>
                <a:gd name="T32" fmla="*/ 0 w 501"/>
                <a:gd name="T33" fmla="*/ 0 h 610"/>
                <a:gd name="T34" fmla="*/ 0 w 501"/>
                <a:gd name="T35" fmla="*/ 0 h 610"/>
                <a:gd name="T36" fmla="*/ 0 w 501"/>
                <a:gd name="T37" fmla="*/ 0 h 610"/>
                <a:gd name="T38" fmla="*/ 0 w 501"/>
                <a:gd name="T39" fmla="*/ 0 h 610"/>
                <a:gd name="T40" fmla="*/ 0 w 501"/>
                <a:gd name="T41" fmla="*/ 0 h 610"/>
                <a:gd name="T42" fmla="*/ 0 w 501"/>
                <a:gd name="T43" fmla="*/ 0 h 610"/>
                <a:gd name="T44" fmla="*/ 0 w 501"/>
                <a:gd name="T45" fmla="*/ 0 h 610"/>
                <a:gd name="T46" fmla="*/ 0 w 501"/>
                <a:gd name="T47" fmla="*/ 0 h 610"/>
                <a:gd name="T48" fmla="*/ 0 w 501"/>
                <a:gd name="T49" fmla="*/ 0 h 610"/>
                <a:gd name="T50" fmla="*/ 0 w 501"/>
                <a:gd name="T51" fmla="*/ 0 h 610"/>
                <a:gd name="T52" fmla="*/ 0 w 501"/>
                <a:gd name="T53" fmla="*/ 0 h 610"/>
                <a:gd name="T54" fmla="*/ 0 w 501"/>
                <a:gd name="T55" fmla="*/ 0 h 610"/>
                <a:gd name="T56" fmla="*/ 0 w 501"/>
                <a:gd name="T57" fmla="*/ 0 h 610"/>
                <a:gd name="T58" fmla="*/ 0 w 501"/>
                <a:gd name="T59" fmla="*/ 0 h 610"/>
                <a:gd name="T60" fmla="*/ 0 w 501"/>
                <a:gd name="T61" fmla="*/ 0 h 610"/>
                <a:gd name="T62" fmla="*/ 0 w 501"/>
                <a:gd name="T63" fmla="*/ 0 h 610"/>
                <a:gd name="T64" fmla="*/ 0 w 501"/>
                <a:gd name="T65" fmla="*/ 0 h 610"/>
                <a:gd name="T66" fmla="*/ 0 w 501"/>
                <a:gd name="T67" fmla="*/ 0 h 610"/>
                <a:gd name="T68" fmla="*/ 0 w 501"/>
                <a:gd name="T69" fmla="*/ 0 h 610"/>
                <a:gd name="T70" fmla="*/ 0 w 501"/>
                <a:gd name="T71" fmla="*/ 0 h 610"/>
                <a:gd name="T72" fmla="*/ 0 w 501"/>
                <a:gd name="T73" fmla="*/ 0 h 610"/>
                <a:gd name="T74" fmla="*/ 0 w 501"/>
                <a:gd name="T75" fmla="*/ 0 h 610"/>
                <a:gd name="T76" fmla="*/ 0 w 501"/>
                <a:gd name="T77" fmla="*/ 0 h 610"/>
                <a:gd name="T78" fmla="*/ 0 w 501"/>
                <a:gd name="T79" fmla="*/ 0 h 610"/>
                <a:gd name="T80" fmla="*/ 0 w 501"/>
                <a:gd name="T81" fmla="*/ 0 h 610"/>
                <a:gd name="T82" fmla="*/ 0 w 501"/>
                <a:gd name="T83" fmla="*/ 0 h 610"/>
                <a:gd name="T84" fmla="*/ 0 w 501"/>
                <a:gd name="T85" fmla="*/ 0 h 610"/>
                <a:gd name="T86" fmla="*/ 0 w 501"/>
                <a:gd name="T87" fmla="*/ 0 h 610"/>
                <a:gd name="T88" fmla="*/ 0 w 501"/>
                <a:gd name="T89" fmla="*/ 0 h 610"/>
                <a:gd name="T90" fmla="*/ 0 w 501"/>
                <a:gd name="T91" fmla="*/ 0 h 610"/>
                <a:gd name="T92" fmla="*/ 0 w 501"/>
                <a:gd name="T93" fmla="*/ 0 h 610"/>
                <a:gd name="T94" fmla="*/ 0 w 501"/>
                <a:gd name="T95" fmla="*/ 0 h 610"/>
                <a:gd name="T96" fmla="*/ 0 w 501"/>
                <a:gd name="T97" fmla="*/ 0 h 610"/>
                <a:gd name="T98" fmla="*/ 0 w 501"/>
                <a:gd name="T99" fmla="*/ 0 h 610"/>
                <a:gd name="T100" fmla="*/ 0 w 501"/>
                <a:gd name="T101" fmla="*/ 0 h 610"/>
                <a:gd name="T102" fmla="*/ 0 w 501"/>
                <a:gd name="T103" fmla="*/ 0 h 610"/>
                <a:gd name="T104" fmla="*/ 0 w 501"/>
                <a:gd name="T105" fmla="*/ 0 h 6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01" h="610">
                  <a:moveTo>
                    <a:pt x="415" y="246"/>
                  </a:moveTo>
                  <a:lnTo>
                    <a:pt x="415" y="496"/>
                  </a:lnTo>
                  <a:lnTo>
                    <a:pt x="416" y="503"/>
                  </a:lnTo>
                  <a:lnTo>
                    <a:pt x="416" y="509"/>
                  </a:lnTo>
                  <a:lnTo>
                    <a:pt x="419" y="514"/>
                  </a:lnTo>
                  <a:lnTo>
                    <a:pt x="421" y="518"/>
                  </a:lnTo>
                  <a:lnTo>
                    <a:pt x="424" y="523"/>
                  </a:lnTo>
                  <a:lnTo>
                    <a:pt x="427" y="525"/>
                  </a:lnTo>
                  <a:lnTo>
                    <a:pt x="431" y="526"/>
                  </a:lnTo>
                  <a:lnTo>
                    <a:pt x="436" y="526"/>
                  </a:lnTo>
                  <a:lnTo>
                    <a:pt x="442" y="526"/>
                  </a:lnTo>
                  <a:lnTo>
                    <a:pt x="448" y="525"/>
                  </a:lnTo>
                  <a:lnTo>
                    <a:pt x="456" y="523"/>
                  </a:lnTo>
                  <a:lnTo>
                    <a:pt x="464" y="518"/>
                  </a:lnTo>
                  <a:lnTo>
                    <a:pt x="472" y="514"/>
                  </a:lnTo>
                  <a:lnTo>
                    <a:pt x="482" y="509"/>
                  </a:lnTo>
                  <a:lnTo>
                    <a:pt x="491" y="502"/>
                  </a:lnTo>
                  <a:lnTo>
                    <a:pt x="501" y="495"/>
                  </a:lnTo>
                  <a:lnTo>
                    <a:pt x="501" y="566"/>
                  </a:lnTo>
                  <a:lnTo>
                    <a:pt x="493" y="571"/>
                  </a:lnTo>
                  <a:lnTo>
                    <a:pt x="483" y="577"/>
                  </a:lnTo>
                  <a:lnTo>
                    <a:pt x="475" y="584"/>
                  </a:lnTo>
                  <a:lnTo>
                    <a:pt x="466" y="588"/>
                  </a:lnTo>
                  <a:lnTo>
                    <a:pt x="459" y="592"/>
                  </a:lnTo>
                  <a:lnTo>
                    <a:pt x="452" y="596"/>
                  </a:lnTo>
                  <a:lnTo>
                    <a:pt x="445" y="598"/>
                  </a:lnTo>
                  <a:lnTo>
                    <a:pt x="439" y="601"/>
                  </a:lnTo>
                  <a:lnTo>
                    <a:pt x="432" y="603"/>
                  </a:lnTo>
                  <a:lnTo>
                    <a:pt x="426" y="604"/>
                  </a:lnTo>
                  <a:lnTo>
                    <a:pt x="420" y="607"/>
                  </a:lnTo>
                  <a:lnTo>
                    <a:pt x="414" y="608"/>
                  </a:lnTo>
                  <a:lnTo>
                    <a:pt x="408" y="609"/>
                  </a:lnTo>
                  <a:lnTo>
                    <a:pt x="401" y="609"/>
                  </a:lnTo>
                  <a:lnTo>
                    <a:pt x="396" y="610"/>
                  </a:lnTo>
                  <a:lnTo>
                    <a:pt x="389" y="610"/>
                  </a:lnTo>
                  <a:lnTo>
                    <a:pt x="370" y="609"/>
                  </a:lnTo>
                  <a:lnTo>
                    <a:pt x="355" y="607"/>
                  </a:lnTo>
                  <a:lnTo>
                    <a:pt x="348" y="604"/>
                  </a:lnTo>
                  <a:lnTo>
                    <a:pt x="342" y="602"/>
                  </a:lnTo>
                  <a:lnTo>
                    <a:pt x="335" y="599"/>
                  </a:lnTo>
                  <a:lnTo>
                    <a:pt x="329" y="596"/>
                  </a:lnTo>
                  <a:lnTo>
                    <a:pt x="324" y="591"/>
                  </a:lnTo>
                  <a:lnTo>
                    <a:pt x="318" y="588"/>
                  </a:lnTo>
                  <a:lnTo>
                    <a:pt x="314" y="582"/>
                  </a:lnTo>
                  <a:lnTo>
                    <a:pt x="311" y="577"/>
                  </a:lnTo>
                  <a:lnTo>
                    <a:pt x="307" y="570"/>
                  </a:lnTo>
                  <a:lnTo>
                    <a:pt x="304" y="565"/>
                  </a:lnTo>
                  <a:lnTo>
                    <a:pt x="302" y="558"/>
                  </a:lnTo>
                  <a:lnTo>
                    <a:pt x="300" y="552"/>
                  </a:lnTo>
                  <a:lnTo>
                    <a:pt x="282" y="565"/>
                  </a:lnTo>
                  <a:lnTo>
                    <a:pt x="263" y="576"/>
                  </a:lnTo>
                  <a:lnTo>
                    <a:pt x="243" y="587"/>
                  </a:lnTo>
                  <a:lnTo>
                    <a:pt x="224" y="595"/>
                  </a:lnTo>
                  <a:lnTo>
                    <a:pt x="205" y="601"/>
                  </a:lnTo>
                  <a:lnTo>
                    <a:pt x="184" y="606"/>
                  </a:lnTo>
                  <a:lnTo>
                    <a:pt x="163" y="608"/>
                  </a:lnTo>
                  <a:lnTo>
                    <a:pt x="143" y="609"/>
                  </a:lnTo>
                  <a:lnTo>
                    <a:pt x="128" y="608"/>
                  </a:lnTo>
                  <a:lnTo>
                    <a:pt x="113" y="607"/>
                  </a:lnTo>
                  <a:lnTo>
                    <a:pt x="100" y="603"/>
                  </a:lnTo>
                  <a:lnTo>
                    <a:pt x="87" y="599"/>
                  </a:lnTo>
                  <a:lnTo>
                    <a:pt x="74" y="593"/>
                  </a:lnTo>
                  <a:lnTo>
                    <a:pt x="61" y="587"/>
                  </a:lnTo>
                  <a:lnTo>
                    <a:pt x="50" y="577"/>
                  </a:lnTo>
                  <a:lnTo>
                    <a:pt x="41" y="568"/>
                  </a:lnTo>
                  <a:lnTo>
                    <a:pt x="32" y="557"/>
                  </a:lnTo>
                  <a:lnTo>
                    <a:pt x="23" y="547"/>
                  </a:lnTo>
                  <a:lnTo>
                    <a:pt x="15" y="535"/>
                  </a:lnTo>
                  <a:lnTo>
                    <a:pt x="10" y="523"/>
                  </a:lnTo>
                  <a:lnTo>
                    <a:pt x="5" y="509"/>
                  </a:lnTo>
                  <a:lnTo>
                    <a:pt x="2" y="495"/>
                  </a:lnTo>
                  <a:lnTo>
                    <a:pt x="0" y="481"/>
                  </a:lnTo>
                  <a:lnTo>
                    <a:pt x="0" y="467"/>
                  </a:lnTo>
                  <a:lnTo>
                    <a:pt x="0" y="452"/>
                  </a:lnTo>
                  <a:lnTo>
                    <a:pt x="2" y="439"/>
                  </a:lnTo>
                  <a:lnTo>
                    <a:pt x="5" y="426"/>
                  </a:lnTo>
                  <a:lnTo>
                    <a:pt x="9" y="414"/>
                  </a:lnTo>
                  <a:lnTo>
                    <a:pt x="14" y="402"/>
                  </a:lnTo>
                  <a:lnTo>
                    <a:pt x="23" y="390"/>
                  </a:lnTo>
                  <a:lnTo>
                    <a:pt x="31" y="378"/>
                  </a:lnTo>
                  <a:lnTo>
                    <a:pt x="39" y="367"/>
                  </a:lnTo>
                  <a:lnTo>
                    <a:pt x="49" y="356"/>
                  </a:lnTo>
                  <a:lnTo>
                    <a:pt x="61" y="347"/>
                  </a:lnTo>
                  <a:lnTo>
                    <a:pt x="74" y="337"/>
                  </a:lnTo>
                  <a:lnTo>
                    <a:pt x="88" y="328"/>
                  </a:lnTo>
                  <a:lnTo>
                    <a:pt x="102" y="319"/>
                  </a:lnTo>
                  <a:lnTo>
                    <a:pt x="118" y="311"/>
                  </a:lnTo>
                  <a:lnTo>
                    <a:pt x="134" y="305"/>
                  </a:lnTo>
                  <a:lnTo>
                    <a:pt x="153" y="298"/>
                  </a:lnTo>
                  <a:lnTo>
                    <a:pt x="302" y="246"/>
                  </a:lnTo>
                  <a:lnTo>
                    <a:pt x="302" y="214"/>
                  </a:lnTo>
                  <a:lnTo>
                    <a:pt x="301" y="202"/>
                  </a:lnTo>
                  <a:lnTo>
                    <a:pt x="300" y="190"/>
                  </a:lnTo>
                  <a:lnTo>
                    <a:pt x="297" y="179"/>
                  </a:lnTo>
                  <a:lnTo>
                    <a:pt x="295" y="169"/>
                  </a:lnTo>
                  <a:lnTo>
                    <a:pt x="291" y="160"/>
                  </a:lnTo>
                  <a:lnTo>
                    <a:pt x="286" y="150"/>
                  </a:lnTo>
                  <a:lnTo>
                    <a:pt x="282" y="143"/>
                  </a:lnTo>
                  <a:lnTo>
                    <a:pt x="275" y="136"/>
                  </a:lnTo>
                  <a:lnTo>
                    <a:pt x="269" y="129"/>
                  </a:lnTo>
                  <a:lnTo>
                    <a:pt x="260" y="124"/>
                  </a:lnTo>
                  <a:lnTo>
                    <a:pt x="251" y="119"/>
                  </a:lnTo>
                  <a:lnTo>
                    <a:pt x="242" y="116"/>
                  </a:lnTo>
                  <a:lnTo>
                    <a:pt x="231" y="114"/>
                  </a:lnTo>
                  <a:lnTo>
                    <a:pt x="220" y="112"/>
                  </a:lnTo>
                  <a:lnTo>
                    <a:pt x="209" y="111"/>
                  </a:lnTo>
                  <a:lnTo>
                    <a:pt x="195" y="109"/>
                  </a:lnTo>
                  <a:lnTo>
                    <a:pt x="184" y="111"/>
                  </a:lnTo>
                  <a:lnTo>
                    <a:pt x="172" y="112"/>
                  </a:lnTo>
                  <a:lnTo>
                    <a:pt x="161" y="113"/>
                  </a:lnTo>
                  <a:lnTo>
                    <a:pt x="149" y="116"/>
                  </a:lnTo>
                  <a:lnTo>
                    <a:pt x="136" y="119"/>
                  </a:lnTo>
                  <a:lnTo>
                    <a:pt x="124" y="123"/>
                  </a:lnTo>
                  <a:lnTo>
                    <a:pt x="113" y="128"/>
                  </a:lnTo>
                  <a:lnTo>
                    <a:pt x="102" y="134"/>
                  </a:lnTo>
                  <a:lnTo>
                    <a:pt x="90" y="140"/>
                  </a:lnTo>
                  <a:lnTo>
                    <a:pt x="78" y="147"/>
                  </a:lnTo>
                  <a:lnTo>
                    <a:pt x="67" y="156"/>
                  </a:lnTo>
                  <a:lnTo>
                    <a:pt x="56" y="165"/>
                  </a:lnTo>
                  <a:lnTo>
                    <a:pt x="45" y="175"/>
                  </a:lnTo>
                  <a:lnTo>
                    <a:pt x="33" y="184"/>
                  </a:lnTo>
                  <a:lnTo>
                    <a:pt x="22" y="195"/>
                  </a:lnTo>
                  <a:lnTo>
                    <a:pt x="10" y="208"/>
                  </a:lnTo>
                  <a:lnTo>
                    <a:pt x="10" y="81"/>
                  </a:lnTo>
                  <a:lnTo>
                    <a:pt x="18" y="71"/>
                  </a:lnTo>
                  <a:lnTo>
                    <a:pt x="28" y="62"/>
                  </a:lnTo>
                  <a:lnTo>
                    <a:pt x="38" y="53"/>
                  </a:lnTo>
                  <a:lnTo>
                    <a:pt x="48" y="46"/>
                  </a:lnTo>
                  <a:lnTo>
                    <a:pt x="58" y="39"/>
                  </a:lnTo>
                  <a:lnTo>
                    <a:pt x="69" y="31"/>
                  </a:lnTo>
                  <a:lnTo>
                    <a:pt x="81" y="26"/>
                  </a:lnTo>
                  <a:lnTo>
                    <a:pt x="93" y="20"/>
                  </a:lnTo>
                  <a:lnTo>
                    <a:pt x="106" y="16"/>
                  </a:lnTo>
                  <a:lnTo>
                    <a:pt x="118" y="12"/>
                  </a:lnTo>
                  <a:lnTo>
                    <a:pt x="131" y="8"/>
                  </a:lnTo>
                  <a:lnTo>
                    <a:pt x="146" y="6"/>
                  </a:lnTo>
                  <a:lnTo>
                    <a:pt x="160" y="4"/>
                  </a:lnTo>
                  <a:lnTo>
                    <a:pt x="174" y="3"/>
                  </a:lnTo>
                  <a:lnTo>
                    <a:pt x="189" y="1"/>
                  </a:lnTo>
                  <a:lnTo>
                    <a:pt x="206" y="0"/>
                  </a:lnTo>
                  <a:lnTo>
                    <a:pt x="228" y="1"/>
                  </a:lnTo>
                  <a:lnTo>
                    <a:pt x="250" y="4"/>
                  </a:lnTo>
                  <a:lnTo>
                    <a:pt x="272" y="8"/>
                  </a:lnTo>
                  <a:lnTo>
                    <a:pt x="291" y="14"/>
                  </a:lnTo>
                  <a:lnTo>
                    <a:pt x="310" y="20"/>
                  </a:lnTo>
                  <a:lnTo>
                    <a:pt x="327" y="28"/>
                  </a:lnTo>
                  <a:lnTo>
                    <a:pt x="343" y="39"/>
                  </a:lnTo>
                  <a:lnTo>
                    <a:pt x="358" y="51"/>
                  </a:lnTo>
                  <a:lnTo>
                    <a:pt x="362" y="54"/>
                  </a:lnTo>
                  <a:lnTo>
                    <a:pt x="367" y="59"/>
                  </a:lnTo>
                  <a:lnTo>
                    <a:pt x="371" y="64"/>
                  </a:lnTo>
                  <a:lnTo>
                    <a:pt x="376" y="69"/>
                  </a:lnTo>
                  <a:lnTo>
                    <a:pt x="380" y="74"/>
                  </a:lnTo>
                  <a:lnTo>
                    <a:pt x="384" y="80"/>
                  </a:lnTo>
                  <a:lnTo>
                    <a:pt x="389" y="86"/>
                  </a:lnTo>
                  <a:lnTo>
                    <a:pt x="392" y="93"/>
                  </a:lnTo>
                  <a:lnTo>
                    <a:pt x="397" y="101"/>
                  </a:lnTo>
                  <a:lnTo>
                    <a:pt x="400" y="106"/>
                  </a:lnTo>
                  <a:lnTo>
                    <a:pt x="402" y="113"/>
                  </a:lnTo>
                  <a:lnTo>
                    <a:pt x="405" y="119"/>
                  </a:lnTo>
                  <a:lnTo>
                    <a:pt x="408" y="126"/>
                  </a:lnTo>
                  <a:lnTo>
                    <a:pt x="409" y="133"/>
                  </a:lnTo>
                  <a:lnTo>
                    <a:pt x="411" y="139"/>
                  </a:lnTo>
                  <a:lnTo>
                    <a:pt x="412" y="146"/>
                  </a:lnTo>
                  <a:lnTo>
                    <a:pt x="413" y="152"/>
                  </a:lnTo>
                  <a:lnTo>
                    <a:pt x="413" y="162"/>
                  </a:lnTo>
                  <a:lnTo>
                    <a:pt x="414" y="173"/>
                  </a:lnTo>
                  <a:lnTo>
                    <a:pt x="414" y="184"/>
                  </a:lnTo>
                  <a:lnTo>
                    <a:pt x="415" y="198"/>
                  </a:lnTo>
                  <a:lnTo>
                    <a:pt x="415" y="212"/>
                  </a:lnTo>
                  <a:lnTo>
                    <a:pt x="415" y="230"/>
                  </a:lnTo>
                  <a:lnTo>
                    <a:pt x="415" y="246"/>
                  </a:lnTo>
                  <a:close/>
                  <a:moveTo>
                    <a:pt x="302" y="483"/>
                  </a:moveTo>
                  <a:lnTo>
                    <a:pt x="302" y="309"/>
                  </a:lnTo>
                  <a:lnTo>
                    <a:pt x="224" y="340"/>
                  </a:lnTo>
                  <a:lnTo>
                    <a:pt x="209" y="345"/>
                  </a:lnTo>
                  <a:lnTo>
                    <a:pt x="196" y="351"/>
                  </a:lnTo>
                  <a:lnTo>
                    <a:pt x="184" y="358"/>
                  </a:lnTo>
                  <a:lnTo>
                    <a:pt x="173" y="363"/>
                  </a:lnTo>
                  <a:lnTo>
                    <a:pt x="163" y="369"/>
                  </a:lnTo>
                  <a:lnTo>
                    <a:pt x="154" y="375"/>
                  </a:lnTo>
                  <a:lnTo>
                    <a:pt x="146" y="381"/>
                  </a:lnTo>
                  <a:lnTo>
                    <a:pt x="139" y="386"/>
                  </a:lnTo>
                  <a:lnTo>
                    <a:pt x="133" y="393"/>
                  </a:lnTo>
                  <a:lnTo>
                    <a:pt x="129" y="401"/>
                  </a:lnTo>
                  <a:lnTo>
                    <a:pt x="124" y="407"/>
                  </a:lnTo>
                  <a:lnTo>
                    <a:pt x="121" y="414"/>
                  </a:lnTo>
                  <a:lnTo>
                    <a:pt x="119" y="421"/>
                  </a:lnTo>
                  <a:lnTo>
                    <a:pt x="117" y="429"/>
                  </a:lnTo>
                  <a:lnTo>
                    <a:pt x="115" y="438"/>
                  </a:lnTo>
                  <a:lnTo>
                    <a:pt x="114" y="446"/>
                  </a:lnTo>
                  <a:lnTo>
                    <a:pt x="115" y="455"/>
                  </a:lnTo>
                  <a:lnTo>
                    <a:pt x="117" y="464"/>
                  </a:lnTo>
                  <a:lnTo>
                    <a:pt x="118" y="472"/>
                  </a:lnTo>
                  <a:lnTo>
                    <a:pt x="121" y="480"/>
                  </a:lnTo>
                  <a:lnTo>
                    <a:pt x="124" y="487"/>
                  </a:lnTo>
                  <a:lnTo>
                    <a:pt x="128" y="493"/>
                  </a:lnTo>
                  <a:lnTo>
                    <a:pt x="132" y="500"/>
                  </a:lnTo>
                  <a:lnTo>
                    <a:pt x="138" y="505"/>
                  </a:lnTo>
                  <a:lnTo>
                    <a:pt x="145" y="511"/>
                  </a:lnTo>
                  <a:lnTo>
                    <a:pt x="151" y="515"/>
                  </a:lnTo>
                  <a:lnTo>
                    <a:pt x="158" y="521"/>
                  </a:lnTo>
                  <a:lnTo>
                    <a:pt x="165" y="524"/>
                  </a:lnTo>
                  <a:lnTo>
                    <a:pt x="173" y="526"/>
                  </a:lnTo>
                  <a:lnTo>
                    <a:pt x="181" y="528"/>
                  </a:lnTo>
                  <a:lnTo>
                    <a:pt x="189" y="528"/>
                  </a:lnTo>
                  <a:lnTo>
                    <a:pt x="198" y="530"/>
                  </a:lnTo>
                  <a:lnTo>
                    <a:pt x="213" y="528"/>
                  </a:lnTo>
                  <a:lnTo>
                    <a:pt x="226" y="526"/>
                  </a:lnTo>
                  <a:lnTo>
                    <a:pt x="239" y="523"/>
                  </a:lnTo>
                  <a:lnTo>
                    <a:pt x="252" y="517"/>
                  </a:lnTo>
                  <a:lnTo>
                    <a:pt x="265" y="511"/>
                  </a:lnTo>
                  <a:lnTo>
                    <a:pt x="278" y="503"/>
                  </a:lnTo>
                  <a:lnTo>
                    <a:pt x="290" y="494"/>
                  </a:lnTo>
                  <a:lnTo>
                    <a:pt x="302" y="483"/>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5" name="Freeform 229">
              <a:extLst>
                <a:ext uri="{FF2B5EF4-FFF2-40B4-BE49-F238E27FC236}">
                  <a16:creationId xmlns:a16="http://schemas.microsoft.com/office/drawing/2014/main" id="{AE488ABC-4024-4FFB-B01A-DC7754856E93}"/>
                </a:ext>
              </a:extLst>
            </p:cNvPr>
            <p:cNvSpPr>
              <a:spLocks noChangeAspect="1" noEditPoints="1"/>
            </p:cNvSpPr>
            <p:nvPr/>
          </p:nvSpPr>
          <p:spPr bwMode="auto">
            <a:xfrm>
              <a:off x="2139" y="1291"/>
              <a:ext cx="76" cy="128"/>
            </a:xfrm>
            <a:custGeom>
              <a:avLst/>
              <a:gdLst>
                <a:gd name="T0" fmla="*/ 0 w 533"/>
                <a:gd name="T1" fmla="*/ 0 h 893"/>
                <a:gd name="T2" fmla="*/ 0 w 533"/>
                <a:gd name="T3" fmla="*/ 0 h 893"/>
                <a:gd name="T4" fmla="*/ 0 w 533"/>
                <a:gd name="T5" fmla="*/ 0 h 893"/>
                <a:gd name="T6" fmla="*/ 0 w 533"/>
                <a:gd name="T7" fmla="*/ 0 h 893"/>
                <a:gd name="T8" fmla="*/ 0 w 533"/>
                <a:gd name="T9" fmla="*/ 0 h 893"/>
                <a:gd name="T10" fmla="*/ 0 w 533"/>
                <a:gd name="T11" fmla="*/ 0 h 893"/>
                <a:gd name="T12" fmla="*/ 0 w 533"/>
                <a:gd name="T13" fmla="*/ 0 h 893"/>
                <a:gd name="T14" fmla="*/ 0 w 533"/>
                <a:gd name="T15" fmla="*/ 0 h 893"/>
                <a:gd name="T16" fmla="*/ 0 w 533"/>
                <a:gd name="T17" fmla="*/ 0 h 893"/>
                <a:gd name="T18" fmla="*/ 0 w 533"/>
                <a:gd name="T19" fmla="*/ 0 h 893"/>
                <a:gd name="T20" fmla="*/ 0 w 533"/>
                <a:gd name="T21" fmla="*/ 0 h 893"/>
                <a:gd name="T22" fmla="*/ 0 w 533"/>
                <a:gd name="T23" fmla="*/ 0 h 893"/>
                <a:gd name="T24" fmla="*/ 0 w 533"/>
                <a:gd name="T25" fmla="*/ 0 h 893"/>
                <a:gd name="T26" fmla="*/ 0 w 533"/>
                <a:gd name="T27" fmla="*/ 0 h 893"/>
                <a:gd name="T28" fmla="*/ 0 w 533"/>
                <a:gd name="T29" fmla="*/ 0 h 893"/>
                <a:gd name="T30" fmla="*/ 0 w 533"/>
                <a:gd name="T31" fmla="*/ 0 h 893"/>
                <a:gd name="T32" fmla="*/ 0 w 533"/>
                <a:gd name="T33" fmla="*/ 0 h 893"/>
                <a:gd name="T34" fmla="*/ 0 w 533"/>
                <a:gd name="T35" fmla="*/ 0 h 893"/>
                <a:gd name="T36" fmla="*/ 0 w 533"/>
                <a:gd name="T37" fmla="*/ 0 h 893"/>
                <a:gd name="T38" fmla="*/ 0 w 533"/>
                <a:gd name="T39" fmla="*/ 0 h 893"/>
                <a:gd name="T40" fmla="*/ 0 w 533"/>
                <a:gd name="T41" fmla="*/ 0 h 893"/>
                <a:gd name="T42" fmla="*/ 0 w 533"/>
                <a:gd name="T43" fmla="*/ 0 h 893"/>
                <a:gd name="T44" fmla="*/ 0 w 533"/>
                <a:gd name="T45" fmla="*/ 0 h 893"/>
                <a:gd name="T46" fmla="*/ 0 w 533"/>
                <a:gd name="T47" fmla="*/ 0 h 893"/>
                <a:gd name="T48" fmla="*/ 0 w 533"/>
                <a:gd name="T49" fmla="*/ 0 h 893"/>
                <a:gd name="T50" fmla="*/ 0 w 533"/>
                <a:gd name="T51" fmla="*/ 0 h 893"/>
                <a:gd name="T52" fmla="*/ 0 w 533"/>
                <a:gd name="T53" fmla="*/ 0 h 893"/>
                <a:gd name="T54" fmla="*/ 0 w 533"/>
                <a:gd name="T55" fmla="*/ 0 h 893"/>
                <a:gd name="T56" fmla="*/ 0 w 533"/>
                <a:gd name="T57" fmla="*/ 0 h 893"/>
                <a:gd name="T58" fmla="*/ 0 w 533"/>
                <a:gd name="T59" fmla="*/ 0 h 893"/>
                <a:gd name="T60" fmla="*/ 0 w 533"/>
                <a:gd name="T61" fmla="*/ 0 h 893"/>
                <a:gd name="T62" fmla="*/ 0 w 533"/>
                <a:gd name="T63" fmla="*/ 0 h 893"/>
                <a:gd name="T64" fmla="*/ 0 w 533"/>
                <a:gd name="T65" fmla="*/ 0 h 893"/>
                <a:gd name="T66" fmla="*/ 0 w 533"/>
                <a:gd name="T67" fmla="*/ 0 h 893"/>
                <a:gd name="T68" fmla="*/ 0 w 533"/>
                <a:gd name="T69" fmla="*/ 0 h 893"/>
                <a:gd name="T70" fmla="*/ 0 w 533"/>
                <a:gd name="T71" fmla="*/ 0 h 893"/>
                <a:gd name="T72" fmla="*/ 0 w 533"/>
                <a:gd name="T73" fmla="*/ 0 h 893"/>
                <a:gd name="T74" fmla="*/ 0 w 533"/>
                <a:gd name="T75" fmla="*/ 0 h 893"/>
                <a:gd name="T76" fmla="*/ 0 w 533"/>
                <a:gd name="T77" fmla="*/ 0 h 893"/>
                <a:gd name="T78" fmla="*/ 0 w 533"/>
                <a:gd name="T79" fmla="*/ 0 h 893"/>
                <a:gd name="T80" fmla="*/ 0 w 533"/>
                <a:gd name="T81" fmla="*/ 0 h 893"/>
                <a:gd name="T82" fmla="*/ 0 w 533"/>
                <a:gd name="T83" fmla="*/ 0 h 89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33" h="893">
                  <a:moveTo>
                    <a:pt x="416" y="0"/>
                  </a:moveTo>
                  <a:lnTo>
                    <a:pt x="533" y="0"/>
                  </a:lnTo>
                  <a:lnTo>
                    <a:pt x="533" y="893"/>
                  </a:lnTo>
                  <a:lnTo>
                    <a:pt x="284" y="893"/>
                  </a:lnTo>
                  <a:lnTo>
                    <a:pt x="269" y="893"/>
                  </a:lnTo>
                  <a:lnTo>
                    <a:pt x="253" y="892"/>
                  </a:lnTo>
                  <a:lnTo>
                    <a:pt x="238" y="890"/>
                  </a:lnTo>
                  <a:lnTo>
                    <a:pt x="222" y="888"/>
                  </a:lnTo>
                  <a:lnTo>
                    <a:pt x="208" y="885"/>
                  </a:lnTo>
                  <a:lnTo>
                    <a:pt x="195" y="882"/>
                  </a:lnTo>
                  <a:lnTo>
                    <a:pt x="181" y="878"/>
                  </a:lnTo>
                  <a:lnTo>
                    <a:pt x="168" y="872"/>
                  </a:lnTo>
                  <a:lnTo>
                    <a:pt x="154" y="867"/>
                  </a:lnTo>
                  <a:lnTo>
                    <a:pt x="142" y="860"/>
                  </a:lnTo>
                  <a:lnTo>
                    <a:pt x="131" y="853"/>
                  </a:lnTo>
                  <a:lnTo>
                    <a:pt x="119" y="847"/>
                  </a:lnTo>
                  <a:lnTo>
                    <a:pt x="108" y="838"/>
                  </a:lnTo>
                  <a:lnTo>
                    <a:pt x="97" y="830"/>
                  </a:lnTo>
                  <a:lnTo>
                    <a:pt x="87" y="820"/>
                  </a:lnTo>
                  <a:lnTo>
                    <a:pt x="77" y="810"/>
                  </a:lnTo>
                  <a:lnTo>
                    <a:pt x="68" y="799"/>
                  </a:lnTo>
                  <a:lnTo>
                    <a:pt x="59" y="788"/>
                  </a:lnTo>
                  <a:lnTo>
                    <a:pt x="50" y="777"/>
                  </a:lnTo>
                  <a:lnTo>
                    <a:pt x="43" y="766"/>
                  </a:lnTo>
                  <a:lnTo>
                    <a:pt x="35" y="754"/>
                  </a:lnTo>
                  <a:lnTo>
                    <a:pt x="30" y="740"/>
                  </a:lnTo>
                  <a:lnTo>
                    <a:pt x="24" y="728"/>
                  </a:lnTo>
                  <a:lnTo>
                    <a:pt x="18" y="714"/>
                  </a:lnTo>
                  <a:lnTo>
                    <a:pt x="14" y="700"/>
                  </a:lnTo>
                  <a:lnTo>
                    <a:pt x="11" y="685"/>
                  </a:lnTo>
                  <a:lnTo>
                    <a:pt x="7" y="670"/>
                  </a:lnTo>
                  <a:lnTo>
                    <a:pt x="4" y="655"/>
                  </a:lnTo>
                  <a:lnTo>
                    <a:pt x="2" y="640"/>
                  </a:lnTo>
                  <a:lnTo>
                    <a:pt x="1" y="623"/>
                  </a:lnTo>
                  <a:lnTo>
                    <a:pt x="0" y="606"/>
                  </a:lnTo>
                  <a:lnTo>
                    <a:pt x="0" y="590"/>
                  </a:lnTo>
                  <a:lnTo>
                    <a:pt x="0" y="573"/>
                  </a:lnTo>
                  <a:lnTo>
                    <a:pt x="1" y="558"/>
                  </a:lnTo>
                  <a:lnTo>
                    <a:pt x="2" y="542"/>
                  </a:lnTo>
                  <a:lnTo>
                    <a:pt x="4" y="528"/>
                  </a:lnTo>
                  <a:lnTo>
                    <a:pt x="7" y="514"/>
                  </a:lnTo>
                  <a:lnTo>
                    <a:pt x="11" y="498"/>
                  </a:lnTo>
                  <a:lnTo>
                    <a:pt x="15" y="485"/>
                  </a:lnTo>
                  <a:lnTo>
                    <a:pt x="20" y="472"/>
                  </a:lnTo>
                  <a:lnTo>
                    <a:pt x="25" y="459"/>
                  </a:lnTo>
                  <a:lnTo>
                    <a:pt x="31" y="445"/>
                  </a:lnTo>
                  <a:lnTo>
                    <a:pt x="37" y="432"/>
                  </a:lnTo>
                  <a:lnTo>
                    <a:pt x="46" y="421"/>
                  </a:lnTo>
                  <a:lnTo>
                    <a:pt x="54" y="409"/>
                  </a:lnTo>
                  <a:lnTo>
                    <a:pt x="61" y="398"/>
                  </a:lnTo>
                  <a:lnTo>
                    <a:pt x="70" y="386"/>
                  </a:lnTo>
                  <a:lnTo>
                    <a:pt x="80" y="376"/>
                  </a:lnTo>
                  <a:lnTo>
                    <a:pt x="90" y="366"/>
                  </a:lnTo>
                  <a:lnTo>
                    <a:pt x="101" y="356"/>
                  </a:lnTo>
                  <a:lnTo>
                    <a:pt x="113" y="348"/>
                  </a:lnTo>
                  <a:lnTo>
                    <a:pt x="124" y="340"/>
                  </a:lnTo>
                  <a:lnTo>
                    <a:pt x="135" y="333"/>
                  </a:lnTo>
                  <a:lnTo>
                    <a:pt x="147" y="324"/>
                  </a:lnTo>
                  <a:lnTo>
                    <a:pt x="160" y="319"/>
                  </a:lnTo>
                  <a:lnTo>
                    <a:pt x="174" y="313"/>
                  </a:lnTo>
                  <a:lnTo>
                    <a:pt x="187" y="309"/>
                  </a:lnTo>
                  <a:lnTo>
                    <a:pt x="200" y="304"/>
                  </a:lnTo>
                  <a:lnTo>
                    <a:pt x="214" y="301"/>
                  </a:lnTo>
                  <a:lnTo>
                    <a:pt x="229" y="298"/>
                  </a:lnTo>
                  <a:lnTo>
                    <a:pt x="243" y="296"/>
                  </a:lnTo>
                  <a:lnTo>
                    <a:pt x="258" y="294"/>
                  </a:lnTo>
                  <a:lnTo>
                    <a:pt x="272" y="293"/>
                  </a:lnTo>
                  <a:lnTo>
                    <a:pt x="289" y="292"/>
                  </a:lnTo>
                  <a:lnTo>
                    <a:pt x="304" y="293"/>
                  </a:lnTo>
                  <a:lnTo>
                    <a:pt x="318" y="294"/>
                  </a:lnTo>
                  <a:lnTo>
                    <a:pt x="334" y="296"/>
                  </a:lnTo>
                  <a:lnTo>
                    <a:pt x="350" y="299"/>
                  </a:lnTo>
                  <a:lnTo>
                    <a:pt x="366" y="302"/>
                  </a:lnTo>
                  <a:lnTo>
                    <a:pt x="382" y="307"/>
                  </a:lnTo>
                  <a:lnTo>
                    <a:pt x="399" y="311"/>
                  </a:lnTo>
                  <a:lnTo>
                    <a:pt x="416" y="316"/>
                  </a:lnTo>
                  <a:lnTo>
                    <a:pt x="416" y="0"/>
                  </a:lnTo>
                  <a:close/>
                  <a:moveTo>
                    <a:pt x="416" y="793"/>
                  </a:moveTo>
                  <a:lnTo>
                    <a:pt x="416" y="421"/>
                  </a:lnTo>
                  <a:lnTo>
                    <a:pt x="402" y="415"/>
                  </a:lnTo>
                  <a:lnTo>
                    <a:pt x="389" y="409"/>
                  </a:lnTo>
                  <a:lnTo>
                    <a:pt x="376" y="405"/>
                  </a:lnTo>
                  <a:lnTo>
                    <a:pt x="362" y="400"/>
                  </a:lnTo>
                  <a:lnTo>
                    <a:pt x="348" y="398"/>
                  </a:lnTo>
                  <a:lnTo>
                    <a:pt x="334" y="396"/>
                  </a:lnTo>
                  <a:lnTo>
                    <a:pt x="321" y="395"/>
                  </a:lnTo>
                  <a:lnTo>
                    <a:pt x="306" y="394"/>
                  </a:lnTo>
                  <a:lnTo>
                    <a:pt x="284" y="395"/>
                  </a:lnTo>
                  <a:lnTo>
                    <a:pt x="265" y="397"/>
                  </a:lnTo>
                  <a:lnTo>
                    <a:pt x="247" y="401"/>
                  </a:lnTo>
                  <a:lnTo>
                    <a:pt x="229" y="408"/>
                  </a:lnTo>
                  <a:lnTo>
                    <a:pt x="211" y="416"/>
                  </a:lnTo>
                  <a:lnTo>
                    <a:pt x="196" y="426"/>
                  </a:lnTo>
                  <a:lnTo>
                    <a:pt x="182" y="437"/>
                  </a:lnTo>
                  <a:lnTo>
                    <a:pt x="168" y="451"/>
                  </a:lnTo>
                  <a:lnTo>
                    <a:pt x="156" y="465"/>
                  </a:lnTo>
                  <a:lnTo>
                    <a:pt x="145" y="481"/>
                  </a:lnTo>
                  <a:lnTo>
                    <a:pt x="136" y="498"/>
                  </a:lnTo>
                  <a:lnTo>
                    <a:pt x="130" y="517"/>
                  </a:lnTo>
                  <a:lnTo>
                    <a:pt x="124" y="537"/>
                  </a:lnTo>
                  <a:lnTo>
                    <a:pt x="120" y="558"/>
                  </a:lnTo>
                  <a:lnTo>
                    <a:pt x="118" y="580"/>
                  </a:lnTo>
                  <a:lnTo>
                    <a:pt x="118" y="603"/>
                  </a:lnTo>
                  <a:lnTo>
                    <a:pt x="118" y="625"/>
                  </a:lnTo>
                  <a:lnTo>
                    <a:pt x="120" y="646"/>
                  </a:lnTo>
                  <a:lnTo>
                    <a:pt x="123" y="666"/>
                  </a:lnTo>
                  <a:lnTo>
                    <a:pt x="128" y="684"/>
                  </a:lnTo>
                  <a:lnTo>
                    <a:pt x="134" y="701"/>
                  </a:lnTo>
                  <a:lnTo>
                    <a:pt x="142" y="717"/>
                  </a:lnTo>
                  <a:lnTo>
                    <a:pt x="151" y="730"/>
                  </a:lnTo>
                  <a:lnTo>
                    <a:pt x="161" y="743"/>
                  </a:lnTo>
                  <a:lnTo>
                    <a:pt x="168" y="750"/>
                  </a:lnTo>
                  <a:lnTo>
                    <a:pt x="175" y="757"/>
                  </a:lnTo>
                  <a:lnTo>
                    <a:pt x="183" y="763"/>
                  </a:lnTo>
                  <a:lnTo>
                    <a:pt x="189" y="768"/>
                  </a:lnTo>
                  <a:lnTo>
                    <a:pt x="196" y="773"/>
                  </a:lnTo>
                  <a:lnTo>
                    <a:pt x="204" y="776"/>
                  </a:lnTo>
                  <a:lnTo>
                    <a:pt x="210" y="781"/>
                  </a:lnTo>
                  <a:lnTo>
                    <a:pt x="218" y="783"/>
                  </a:lnTo>
                  <a:lnTo>
                    <a:pt x="227" y="785"/>
                  </a:lnTo>
                  <a:lnTo>
                    <a:pt x="237" y="787"/>
                  </a:lnTo>
                  <a:lnTo>
                    <a:pt x="248" y="789"/>
                  </a:lnTo>
                  <a:lnTo>
                    <a:pt x="260" y="791"/>
                  </a:lnTo>
                  <a:lnTo>
                    <a:pt x="274" y="792"/>
                  </a:lnTo>
                  <a:lnTo>
                    <a:pt x="291" y="793"/>
                  </a:lnTo>
                  <a:lnTo>
                    <a:pt x="307" y="793"/>
                  </a:lnTo>
                  <a:lnTo>
                    <a:pt x="326" y="793"/>
                  </a:lnTo>
                  <a:lnTo>
                    <a:pt x="416" y="793"/>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6" name="Freeform 230">
              <a:extLst>
                <a:ext uri="{FF2B5EF4-FFF2-40B4-BE49-F238E27FC236}">
                  <a16:creationId xmlns:a16="http://schemas.microsoft.com/office/drawing/2014/main" id="{91ABBC99-0074-4681-B7F3-B8ADE721676B}"/>
                </a:ext>
              </a:extLst>
            </p:cNvPr>
            <p:cNvSpPr>
              <a:spLocks noChangeAspect="1"/>
            </p:cNvSpPr>
            <p:nvPr/>
          </p:nvSpPr>
          <p:spPr bwMode="auto">
            <a:xfrm>
              <a:off x="2226" y="1317"/>
              <a:ext cx="62" cy="103"/>
            </a:xfrm>
            <a:custGeom>
              <a:avLst/>
              <a:gdLst>
                <a:gd name="T0" fmla="*/ 0 w 434"/>
                <a:gd name="T1" fmla="*/ 0 h 719"/>
                <a:gd name="T2" fmla="*/ 0 w 434"/>
                <a:gd name="T3" fmla="*/ 0 h 719"/>
                <a:gd name="T4" fmla="*/ 0 w 434"/>
                <a:gd name="T5" fmla="*/ 0 h 719"/>
                <a:gd name="T6" fmla="*/ 0 w 434"/>
                <a:gd name="T7" fmla="*/ 0 h 719"/>
                <a:gd name="T8" fmla="*/ 0 w 434"/>
                <a:gd name="T9" fmla="*/ 0 h 719"/>
                <a:gd name="T10" fmla="*/ 0 w 434"/>
                <a:gd name="T11" fmla="*/ 0 h 719"/>
                <a:gd name="T12" fmla="*/ 0 w 434"/>
                <a:gd name="T13" fmla="*/ 0 h 719"/>
                <a:gd name="T14" fmla="*/ 0 w 434"/>
                <a:gd name="T15" fmla="*/ 0 h 719"/>
                <a:gd name="T16" fmla="*/ 0 w 434"/>
                <a:gd name="T17" fmla="*/ 0 h 719"/>
                <a:gd name="T18" fmla="*/ 0 w 434"/>
                <a:gd name="T19" fmla="*/ 0 h 719"/>
                <a:gd name="T20" fmla="*/ 0 w 434"/>
                <a:gd name="T21" fmla="*/ 0 h 719"/>
                <a:gd name="T22" fmla="*/ 0 w 434"/>
                <a:gd name="T23" fmla="*/ 0 h 719"/>
                <a:gd name="T24" fmla="*/ 0 w 434"/>
                <a:gd name="T25" fmla="*/ 0 h 719"/>
                <a:gd name="T26" fmla="*/ 0 w 434"/>
                <a:gd name="T27" fmla="*/ 0 h 719"/>
                <a:gd name="T28" fmla="*/ 0 w 434"/>
                <a:gd name="T29" fmla="*/ 0 h 719"/>
                <a:gd name="T30" fmla="*/ 0 w 434"/>
                <a:gd name="T31" fmla="*/ 0 h 719"/>
                <a:gd name="T32" fmla="*/ 0 w 434"/>
                <a:gd name="T33" fmla="*/ 0 h 719"/>
                <a:gd name="T34" fmla="*/ 0 w 434"/>
                <a:gd name="T35" fmla="*/ 0 h 719"/>
                <a:gd name="T36" fmla="*/ 0 w 434"/>
                <a:gd name="T37" fmla="*/ 0 h 719"/>
                <a:gd name="T38" fmla="*/ 0 w 434"/>
                <a:gd name="T39" fmla="*/ 0 h 719"/>
                <a:gd name="T40" fmla="*/ 0 w 434"/>
                <a:gd name="T41" fmla="*/ 0 h 719"/>
                <a:gd name="T42" fmla="*/ 0 w 434"/>
                <a:gd name="T43" fmla="*/ 0 h 719"/>
                <a:gd name="T44" fmla="*/ 0 w 434"/>
                <a:gd name="T45" fmla="*/ 0 h 719"/>
                <a:gd name="T46" fmla="*/ 0 w 434"/>
                <a:gd name="T47" fmla="*/ 0 h 719"/>
                <a:gd name="T48" fmla="*/ 0 w 434"/>
                <a:gd name="T49" fmla="*/ 0 h 719"/>
                <a:gd name="T50" fmla="*/ 0 w 434"/>
                <a:gd name="T51" fmla="*/ 0 h 719"/>
                <a:gd name="T52" fmla="*/ 0 w 434"/>
                <a:gd name="T53" fmla="*/ 0 h 719"/>
                <a:gd name="T54" fmla="*/ 0 w 434"/>
                <a:gd name="T55" fmla="*/ 0 h 719"/>
                <a:gd name="T56" fmla="*/ 0 w 434"/>
                <a:gd name="T57" fmla="*/ 0 h 719"/>
                <a:gd name="T58" fmla="*/ 0 w 434"/>
                <a:gd name="T59" fmla="*/ 0 h 719"/>
                <a:gd name="T60" fmla="*/ 0 w 434"/>
                <a:gd name="T61" fmla="*/ 0 h 719"/>
                <a:gd name="T62" fmla="*/ 0 w 434"/>
                <a:gd name="T63" fmla="*/ 0 h 719"/>
                <a:gd name="T64" fmla="*/ 0 w 434"/>
                <a:gd name="T65" fmla="*/ 0 h 719"/>
                <a:gd name="T66" fmla="*/ 0 w 434"/>
                <a:gd name="T67" fmla="*/ 0 h 719"/>
                <a:gd name="T68" fmla="*/ 0 w 434"/>
                <a:gd name="T69" fmla="*/ 0 h 719"/>
                <a:gd name="T70" fmla="*/ 0 w 434"/>
                <a:gd name="T71" fmla="*/ 0 h 719"/>
                <a:gd name="T72" fmla="*/ 0 w 434"/>
                <a:gd name="T73" fmla="*/ 0 h 7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34" h="719">
                  <a:moveTo>
                    <a:pt x="0" y="215"/>
                  </a:moveTo>
                  <a:lnTo>
                    <a:pt x="218" y="0"/>
                  </a:lnTo>
                  <a:lnTo>
                    <a:pt x="218" y="121"/>
                  </a:lnTo>
                  <a:lnTo>
                    <a:pt x="405" y="121"/>
                  </a:lnTo>
                  <a:lnTo>
                    <a:pt x="405" y="226"/>
                  </a:lnTo>
                  <a:lnTo>
                    <a:pt x="218" y="226"/>
                  </a:lnTo>
                  <a:lnTo>
                    <a:pt x="218" y="514"/>
                  </a:lnTo>
                  <a:lnTo>
                    <a:pt x="218" y="526"/>
                  </a:lnTo>
                  <a:lnTo>
                    <a:pt x="219" y="537"/>
                  </a:lnTo>
                  <a:lnTo>
                    <a:pt x="221" y="548"/>
                  </a:lnTo>
                  <a:lnTo>
                    <a:pt x="224" y="558"/>
                  </a:lnTo>
                  <a:lnTo>
                    <a:pt x="226" y="567"/>
                  </a:lnTo>
                  <a:lnTo>
                    <a:pt x="231" y="576"/>
                  </a:lnTo>
                  <a:lnTo>
                    <a:pt x="234" y="583"/>
                  </a:lnTo>
                  <a:lnTo>
                    <a:pt x="240" y="590"/>
                  </a:lnTo>
                  <a:lnTo>
                    <a:pt x="245" y="596"/>
                  </a:lnTo>
                  <a:lnTo>
                    <a:pt x="251" y="601"/>
                  </a:lnTo>
                  <a:lnTo>
                    <a:pt x="257" y="604"/>
                  </a:lnTo>
                  <a:lnTo>
                    <a:pt x="265" y="609"/>
                  </a:lnTo>
                  <a:lnTo>
                    <a:pt x="273" y="611"/>
                  </a:lnTo>
                  <a:lnTo>
                    <a:pt x="282" y="613"/>
                  </a:lnTo>
                  <a:lnTo>
                    <a:pt x="293" y="614"/>
                  </a:lnTo>
                  <a:lnTo>
                    <a:pt x="303" y="614"/>
                  </a:lnTo>
                  <a:lnTo>
                    <a:pt x="318" y="614"/>
                  </a:lnTo>
                  <a:lnTo>
                    <a:pt x="333" y="612"/>
                  </a:lnTo>
                  <a:lnTo>
                    <a:pt x="350" y="609"/>
                  </a:lnTo>
                  <a:lnTo>
                    <a:pt x="366" y="604"/>
                  </a:lnTo>
                  <a:lnTo>
                    <a:pt x="383" y="599"/>
                  </a:lnTo>
                  <a:lnTo>
                    <a:pt x="400" y="591"/>
                  </a:lnTo>
                  <a:lnTo>
                    <a:pt x="417" y="583"/>
                  </a:lnTo>
                  <a:lnTo>
                    <a:pt x="434" y="573"/>
                  </a:lnTo>
                  <a:lnTo>
                    <a:pt x="434" y="680"/>
                  </a:lnTo>
                  <a:lnTo>
                    <a:pt x="417" y="690"/>
                  </a:lnTo>
                  <a:lnTo>
                    <a:pt x="400" y="698"/>
                  </a:lnTo>
                  <a:lnTo>
                    <a:pt x="382" y="705"/>
                  </a:lnTo>
                  <a:lnTo>
                    <a:pt x="364" y="710"/>
                  </a:lnTo>
                  <a:lnTo>
                    <a:pt x="346" y="713"/>
                  </a:lnTo>
                  <a:lnTo>
                    <a:pt x="327" y="717"/>
                  </a:lnTo>
                  <a:lnTo>
                    <a:pt x="307" y="718"/>
                  </a:lnTo>
                  <a:lnTo>
                    <a:pt x="288" y="719"/>
                  </a:lnTo>
                  <a:lnTo>
                    <a:pt x="268" y="718"/>
                  </a:lnTo>
                  <a:lnTo>
                    <a:pt x="250" y="716"/>
                  </a:lnTo>
                  <a:lnTo>
                    <a:pt x="232" y="712"/>
                  </a:lnTo>
                  <a:lnTo>
                    <a:pt x="214" y="708"/>
                  </a:lnTo>
                  <a:lnTo>
                    <a:pt x="198" y="701"/>
                  </a:lnTo>
                  <a:lnTo>
                    <a:pt x="183" y="694"/>
                  </a:lnTo>
                  <a:lnTo>
                    <a:pt x="169" y="683"/>
                  </a:lnTo>
                  <a:lnTo>
                    <a:pt x="155" y="672"/>
                  </a:lnTo>
                  <a:lnTo>
                    <a:pt x="150" y="668"/>
                  </a:lnTo>
                  <a:lnTo>
                    <a:pt x="147" y="665"/>
                  </a:lnTo>
                  <a:lnTo>
                    <a:pt x="143" y="662"/>
                  </a:lnTo>
                  <a:lnTo>
                    <a:pt x="139" y="657"/>
                  </a:lnTo>
                  <a:lnTo>
                    <a:pt x="136" y="654"/>
                  </a:lnTo>
                  <a:lnTo>
                    <a:pt x="133" y="650"/>
                  </a:lnTo>
                  <a:lnTo>
                    <a:pt x="131" y="645"/>
                  </a:lnTo>
                  <a:lnTo>
                    <a:pt x="127" y="641"/>
                  </a:lnTo>
                  <a:lnTo>
                    <a:pt x="125" y="636"/>
                  </a:lnTo>
                  <a:lnTo>
                    <a:pt x="123" y="632"/>
                  </a:lnTo>
                  <a:lnTo>
                    <a:pt x="119" y="625"/>
                  </a:lnTo>
                  <a:lnTo>
                    <a:pt x="117" y="620"/>
                  </a:lnTo>
                  <a:lnTo>
                    <a:pt x="115" y="614"/>
                  </a:lnTo>
                  <a:lnTo>
                    <a:pt x="114" y="608"/>
                  </a:lnTo>
                  <a:lnTo>
                    <a:pt x="112" y="602"/>
                  </a:lnTo>
                  <a:lnTo>
                    <a:pt x="110" y="594"/>
                  </a:lnTo>
                  <a:lnTo>
                    <a:pt x="107" y="587"/>
                  </a:lnTo>
                  <a:lnTo>
                    <a:pt x="106" y="578"/>
                  </a:lnTo>
                  <a:lnTo>
                    <a:pt x="105" y="566"/>
                  </a:lnTo>
                  <a:lnTo>
                    <a:pt x="104" y="554"/>
                  </a:lnTo>
                  <a:lnTo>
                    <a:pt x="103" y="539"/>
                  </a:lnTo>
                  <a:lnTo>
                    <a:pt x="103" y="524"/>
                  </a:lnTo>
                  <a:lnTo>
                    <a:pt x="103" y="505"/>
                  </a:lnTo>
                  <a:lnTo>
                    <a:pt x="103" y="486"/>
                  </a:lnTo>
                  <a:lnTo>
                    <a:pt x="103" y="226"/>
                  </a:lnTo>
                  <a:lnTo>
                    <a:pt x="0" y="226"/>
                  </a:lnTo>
                  <a:lnTo>
                    <a:pt x="0" y="215"/>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7" name="Freeform 231">
              <a:extLst>
                <a:ext uri="{FF2B5EF4-FFF2-40B4-BE49-F238E27FC236}">
                  <a16:creationId xmlns:a16="http://schemas.microsoft.com/office/drawing/2014/main" id="{5FDBC518-A1A8-4A44-A07B-AED2CB0A80B3}"/>
                </a:ext>
              </a:extLst>
            </p:cNvPr>
            <p:cNvSpPr>
              <a:spLocks noChangeAspect="1" noEditPoints="1"/>
            </p:cNvSpPr>
            <p:nvPr/>
          </p:nvSpPr>
          <p:spPr bwMode="auto">
            <a:xfrm>
              <a:off x="2348" y="1333"/>
              <a:ext cx="75" cy="87"/>
            </a:xfrm>
            <a:custGeom>
              <a:avLst/>
              <a:gdLst>
                <a:gd name="T0" fmla="*/ 0 w 529"/>
                <a:gd name="T1" fmla="*/ 0 h 609"/>
                <a:gd name="T2" fmla="*/ 0 w 529"/>
                <a:gd name="T3" fmla="*/ 0 h 609"/>
                <a:gd name="T4" fmla="*/ 0 w 529"/>
                <a:gd name="T5" fmla="*/ 0 h 609"/>
                <a:gd name="T6" fmla="*/ 0 w 529"/>
                <a:gd name="T7" fmla="*/ 0 h 609"/>
                <a:gd name="T8" fmla="*/ 0 w 529"/>
                <a:gd name="T9" fmla="*/ 0 h 609"/>
                <a:gd name="T10" fmla="*/ 0 w 529"/>
                <a:gd name="T11" fmla="*/ 0 h 609"/>
                <a:gd name="T12" fmla="*/ 0 w 529"/>
                <a:gd name="T13" fmla="*/ 0 h 609"/>
                <a:gd name="T14" fmla="*/ 0 w 529"/>
                <a:gd name="T15" fmla="*/ 0 h 609"/>
                <a:gd name="T16" fmla="*/ 0 w 529"/>
                <a:gd name="T17" fmla="*/ 0 h 609"/>
                <a:gd name="T18" fmla="*/ 0 w 529"/>
                <a:gd name="T19" fmla="*/ 0 h 609"/>
                <a:gd name="T20" fmla="*/ 0 w 529"/>
                <a:gd name="T21" fmla="*/ 0 h 609"/>
                <a:gd name="T22" fmla="*/ 0 w 529"/>
                <a:gd name="T23" fmla="*/ 0 h 609"/>
                <a:gd name="T24" fmla="*/ 0 w 529"/>
                <a:gd name="T25" fmla="*/ 0 h 609"/>
                <a:gd name="T26" fmla="*/ 0 w 529"/>
                <a:gd name="T27" fmla="*/ 0 h 609"/>
                <a:gd name="T28" fmla="*/ 0 w 529"/>
                <a:gd name="T29" fmla="*/ 0 h 609"/>
                <a:gd name="T30" fmla="*/ 0 w 529"/>
                <a:gd name="T31" fmla="*/ 0 h 609"/>
                <a:gd name="T32" fmla="*/ 0 w 529"/>
                <a:gd name="T33" fmla="*/ 0 h 609"/>
                <a:gd name="T34" fmla="*/ 0 w 529"/>
                <a:gd name="T35" fmla="*/ 0 h 609"/>
                <a:gd name="T36" fmla="*/ 0 w 529"/>
                <a:gd name="T37" fmla="*/ 0 h 609"/>
                <a:gd name="T38" fmla="*/ 0 w 529"/>
                <a:gd name="T39" fmla="*/ 0 h 609"/>
                <a:gd name="T40" fmla="*/ 0 w 529"/>
                <a:gd name="T41" fmla="*/ 0 h 609"/>
                <a:gd name="T42" fmla="*/ 0 w 529"/>
                <a:gd name="T43" fmla="*/ 0 h 609"/>
                <a:gd name="T44" fmla="*/ 0 w 529"/>
                <a:gd name="T45" fmla="*/ 0 h 609"/>
                <a:gd name="T46" fmla="*/ 0 w 529"/>
                <a:gd name="T47" fmla="*/ 0 h 609"/>
                <a:gd name="T48" fmla="*/ 0 w 529"/>
                <a:gd name="T49" fmla="*/ 0 h 609"/>
                <a:gd name="T50" fmla="*/ 0 w 529"/>
                <a:gd name="T51" fmla="*/ 0 h 609"/>
                <a:gd name="T52" fmla="*/ 0 w 529"/>
                <a:gd name="T53" fmla="*/ 0 h 609"/>
                <a:gd name="T54" fmla="*/ 0 w 529"/>
                <a:gd name="T55" fmla="*/ 0 h 609"/>
                <a:gd name="T56" fmla="*/ 0 w 529"/>
                <a:gd name="T57" fmla="*/ 0 h 609"/>
                <a:gd name="T58" fmla="*/ 0 w 529"/>
                <a:gd name="T59" fmla="*/ 0 h 609"/>
                <a:gd name="T60" fmla="*/ 0 w 529"/>
                <a:gd name="T61" fmla="*/ 0 h 609"/>
                <a:gd name="T62" fmla="*/ 0 w 529"/>
                <a:gd name="T63" fmla="*/ 0 h 609"/>
                <a:gd name="T64" fmla="*/ 0 w 529"/>
                <a:gd name="T65" fmla="*/ 0 h 609"/>
                <a:gd name="T66" fmla="*/ 0 w 529"/>
                <a:gd name="T67" fmla="*/ 0 h 609"/>
                <a:gd name="T68" fmla="*/ 0 w 529"/>
                <a:gd name="T69" fmla="*/ 0 h 609"/>
                <a:gd name="T70" fmla="*/ 0 w 529"/>
                <a:gd name="T71" fmla="*/ 0 h 609"/>
                <a:gd name="T72" fmla="*/ 0 w 529"/>
                <a:gd name="T73" fmla="*/ 0 h 609"/>
                <a:gd name="T74" fmla="*/ 0 w 529"/>
                <a:gd name="T75" fmla="*/ 0 h 609"/>
                <a:gd name="T76" fmla="*/ 0 w 529"/>
                <a:gd name="T77" fmla="*/ 0 h 609"/>
                <a:gd name="T78" fmla="*/ 0 w 529"/>
                <a:gd name="T79" fmla="*/ 0 h 609"/>
                <a:gd name="T80" fmla="*/ 0 w 529"/>
                <a:gd name="T81" fmla="*/ 0 h 609"/>
                <a:gd name="T82" fmla="*/ 0 w 529"/>
                <a:gd name="T83" fmla="*/ 0 h 609"/>
                <a:gd name="T84" fmla="*/ 0 w 529"/>
                <a:gd name="T85" fmla="*/ 0 h 609"/>
                <a:gd name="T86" fmla="*/ 0 w 529"/>
                <a:gd name="T87" fmla="*/ 0 h 609"/>
                <a:gd name="T88" fmla="*/ 0 w 529"/>
                <a:gd name="T89" fmla="*/ 0 h 609"/>
                <a:gd name="T90" fmla="*/ 0 w 529"/>
                <a:gd name="T91" fmla="*/ 0 h 609"/>
                <a:gd name="T92" fmla="*/ 0 w 529"/>
                <a:gd name="T93" fmla="*/ 0 h 609"/>
                <a:gd name="T94" fmla="*/ 0 w 529"/>
                <a:gd name="T95" fmla="*/ 0 h 609"/>
                <a:gd name="T96" fmla="*/ 0 w 529"/>
                <a:gd name="T97" fmla="*/ 0 h 609"/>
                <a:gd name="T98" fmla="*/ 0 w 529"/>
                <a:gd name="T99" fmla="*/ 0 h 609"/>
                <a:gd name="T100" fmla="*/ 0 w 529"/>
                <a:gd name="T101" fmla="*/ 0 h 609"/>
                <a:gd name="T102" fmla="*/ 0 w 529"/>
                <a:gd name="T103" fmla="*/ 0 h 609"/>
                <a:gd name="T104" fmla="*/ 0 w 529"/>
                <a:gd name="T105" fmla="*/ 0 h 609"/>
                <a:gd name="T106" fmla="*/ 0 w 529"/>
                <a:gd name="T107" fmla="*/ 0 h 609"/>
                <a:gd name="T108" fmla="*/ 0 w 529"/>
                <a:gd name="T109" fmla="*/ 0 h 609"/>
                <a:gd name="T110" fmla="*/ 0 w 529"/>
                <a:gd name="T111" fmla="*/ 0 h 609"/>
                <a:gd name="T112" fmla="*/ 0 w 529"/>
                <a:gd name="T113" fmla="*/ 0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29" h="609">
                  <a:moveTo>
                    <a:pt x="529" y="316"/>
                  </a:moveTo>
                  <a:lnTo>
                    <a:pt x="115" y="316"/>
                  </a:lnTo>
                  <a:lnTo>
                    <a:pt x="118" y="337"/>
                  </a:lnTo>
                  <a:lnTo>
                    <a:pt x="121" y="356"/>
                  </a:lnTo>
                  <a:lnTo>
                    <a:pt x="125" y="374"/>
                  </a:lnTo>
                  <a:lnTo>
                    <a:pt x="132" y="392"/>
                  </a:lnTo>
                  <a:lnTo>
                    <a:pt x="140" y="408"/>
                  </a:lnTo>
                  <a:lnTo>
                    <a:pt x="148" y="424"/>
                  </a:lnTo>
                  <a:lnTo>
                    <a:pt x="161" y="437"/>
                  </a:lnTo>
                  <a:lnTo>
                    <a:pt x="173" y="450"/>
                  </a:lnTo>
                  <a:lnTo>
                    <a:pt x="186" y="462"/>
                  </a:lnTo>
                  <a:lnTo>
                    <a:pt x="200" y="472"/>
                  </a:lnTo>
                  <a:lnTo>
                    <a:pt x="215" y="481"/>
                  </a:lnTo>
                  <a:lnTo>
                    <a:pt x="232" y="488"/>
                  </a:lnTo>
                  <a:lnTo>
                    <a:pt x="249" y="493"/>
                  </a:lnTo>
                  <a:lnTo>
                    <a:pt x="266" y="496"/>
                  </a:lnTo>
                  <a:lnTo>
                    <a:pt x="286" y="499"/>
                  </a:lnTo>
                  <a:lnTo>
                    <a:pt x="306" y="500"/>
                  </a:lnTo>
                  <a:lnTo>
                    <a:pt x="320" y="500"/>
                  </a:lnTo>
                  <a:lnTo>
                    <a:pt x="335" y="499"/>
                  </a:lnTo>
                  <a:lnTo>
                    <a:pt x="349" y="498"/>
                  </a:lnTo>
                  <a:lnTo>
                    <a:pt x="363" y="495"/>
                  </a:lnTo>
                  <a:lnTo>
                    <a:pt x="377" y="493"/>
                  </a:lnTo>
                  <a:lnTo>
                    <a:pt x="390" y="490"/>
                  </a:lnTo>
                  <a:lnTo>
                    <a:pt x="404" y="487"/>
                  </a:lnTo>
                  <a:lnTo>
                    <a:pt x="418" y="482"/>
                  </a:lnTo>
                  <a:lnTo>
                    <a:pt x="430" y="478"/>
                  </a:lnTo>
                  <a:lnTo>
                    <a:pt x="443" y="472"/>
                  </a:lnTo>
                  <a:lnTo>
                    <a:pt x="456" y="467"/>
                  </a:lnTo>
                  <a:lnTo>
                    <a:pt x="469" y="460"/>
                  </a:lnTo>
                  <a:lnTo>
                    <a:pt x="494" y="445"/>
                  </a:lnTo>
                  <a:lnTo>
                    <a:pt x="518" y="429"/>
                  </a:lnTo>
                  <a:lnTo>
                    <a:pt x="518" y="543"/>
                  </a:lnTo>
                  <a:lnTo>
                    <a:pt x="505" y="550"/>
                  </a:lnTo>
                  <a:lnTo>
                    <a:pt x="491" y="558"/>
                  </a:lnTo>
                  <a:lnTo>
                    <a:pt x="478" y="566"/>
                  </a:lnTo>
                  <a:lnTo>
                    <a:pt x="466" y="573"/>
                  </a:lnTo>
                  <a:lnTo>
                    <a:pt x="452" y="578"/>
                  </a:lnTo>
                  <a:lnTo>
                    <a:pt x="438" y="585"/>
                  </a:lnTo>
                  <a:lnTo>
                    <a:pt x="425" y="590"/>
                  </a:lnTo>
                  <a:lnTo>
                    <a:pt x="412" y="593"/>
                  </a:lnTo>
                  <a:lnTo>
                    <a:pt x="399" y="597"/>
                  </a:lnTo>
                  <a:lnTo>
                    <a:pt x="384" y="600"/>
                  </a:lnTo>
                  <a:lnTo>
                    <a:pt x="370" y="603"/>
                  </a:lnTo>
                  <a:lnTo>
                    <a:pt x="356" y="604"/>
                  </a:lnTo>
                  <a:lnTo>
                    <a:pt x="339" y="607"/>
                  </a:lnTo>
                  <a:lnTo>
                    <a:pt x="323" y="608"/>
                  </a:lnTo>
                  <a:lnTo>
                    <a:pt x="306" y="609"/>
                  </a:lnTo>
                  <a:lnTo>
                    <a:pt x="289" y="609"/>
                  </a:lnTo>
                  <a:lnTo>
                    <a:pt x="264" y="608"/>
                  </a:lnTo>
                  <a:lnTo>
                    <a:pt x="242" y="607"/>
                  </a:lnTo>
                  <a:lnTo>
                    <a:pt x="221" y="603"/>
                  </a:lnTo>
                  <a:lnTo>
                    <a:pt x="200" y="599"/>
                  </a:lnTo>
                  <a:lnTo>
                    <a:pt x="182" y="593"/>
                  </a:lnTo>
                  <a:lnTo>
                    <a:pt x="164" y="587"/>
                  </a:lnTo>
                  <a:lnTo>
                    <a:pt x="146" y="577"/>
                  </a:lnTo>
                  <a:lnTo>
                    <a:pt x="132" y="568"/>
                  </a:lnTo>
                  <a:lnTo>
                    <a:pt x="118" y="558"/>
                  </a:lnTo>
                  <a:lnTo>
                    <a:pt x="103" y="546"/>
                  </a:lnTo>
                  <a:lnTo>
                    <a:pt x="90" y="535"/>
                  </a:lnTo>
                  <a:lnTo>
                    <a:pt x="77" y="522"/>
                  </a:lnTo>
                  <a:lnTo>
                    <a:pt x="66" y="507"/>
                  </a:lnTo>
                  <a:lnTo>
                    <a:pt x="55" y="492"/>
                  </a:lnTo>
                  <a:lnTo>
                    <a:pt x="45" y="477"/>
                  </a:lnTo>
                  <a:lnTo>
                    <a:pt x="36" y="461"/>
                  </a:lnTo>
                  <a:lnTo>
                    <a:pt x="26" y="442"/>
                  </a:lnTo>
                  <a:lnTo>
                    <a:pt x="20" y="425"/>
                  </a:lnTo>
                  <a:lnTo>
                    <a:pt x="13" y="407"/>
                  </a:lnTo>
                  <a:lnTo>
                    <a:pt x="8" y="386"/>
                  </a:lnTo>
                  <a:lnTo>
                    <a:pt x="4" y="367"/>
                  </a:lnTo>
                  <a:lnTo>
                    <a:pt x="2" y="347"/>
                  </a:lnTo>
                  <a:lnTo>
                    <a:pt x="0" y="324"/>
                  </a:lnTo>
                  <a:lnTo>
                    <a:pt x="0" y="304"/>
                  </a:lnTo>
                  <a:lnTo>
                    <a:pt x="0" y="287"/>
                  </a:lnTo>
                  <a:lnTo>
                    <a:pt x="1" y="269"/>
                  </a:lnTo>
                  <a:lnTo>
                    <a:pt x="2" y="254"/>
                  </a:lnTo>
                  <a:lnTo>
                    <a:pt x="4" y="240"/>
                  </a:lnTo>
                  <a:lnTo>
                    <a:pt x="6" y="224"/>
                  </a:lnTo>
                  <a:lnTo>
                    <a:pt x="10" y="209"/>
                  </a:lnTo>
                  <a:lnTo>
                    <a:pt x="14" y="195"/>
                  </a:lnTo>
                  <a:lnTo>
                    <a:pt x="18" y="181"/>
                  </a:lnTo>
                  <a:lnTo>
                    <a:pt x="23" y="168"/>
                  </a:lnTo>
                  <a:lnTo>
                    <a:pt x="28" y="155"/>
                  </a:lnTo>
                  <a:lnTo>
                    <a:pt x="36" y="141"/>
                  </a:lnTo>
                  <a:lnTo>
                    <a:pt x="43" y="129"/>
                  </a:lnTo>
                  <a:lnTo>
                    <a:pt x="50" y="118"/>
                  </a:lnTo>
                  <a:lnTo>
                    <a:pt x="58" y="107"/>
                  </a:lnTo>
                  <a:lnTo>
                    <a:pt x="66" y="95"/>
                  </a:lnTo>
                  <a:lnTo>
                    <a:pt x="76" y="84"/>
                  </a:lnTo>
                  <a:lnTo>
                    <a:pt x="85" y="74"/>
                  </a:lnTo>
                  <a:lnTo>
                    <a:pt x="94" y="65"/>
                  </a:lnTo>
                  <a:lnTo>
                    <a:pt x="105" y="57"/>
                  </a:lnTo>
                  <a:lnTo>
                    <a:pt x="117" y="49"/>
                  </a:lnTo>
                  <a:lnTo>
                    <a:pt x="128" y="41"/>
                  </a:lnTo>
                  <a:lnTo>
                    <a:pt x="139" y="33"/>
                  </a:lnTo>
                  <a:lnTo>
                    <a:pt x="150" y="27"/>
                  </a:lnTo>
                  <a:lnTo>
                    <a:pt x="163" y="21"/>
                  </a:lnTo>
                  <a:lnTo>
                    <a:pt x="175" y="17"/>
                  </a:lnTo>
                  <a:lnTo>
                    <a:pt x="188" y="12"/>
                  </a:lnTo>
                  <a:lnTo>
                    <a:pt x="201" y="9"/>
                  </a:lnTo>
                  <a:lnTo>
                    <a:pt x="215" y="6"/>
                  </a:lnTo>
                  <a:lnTo>
                    <a:pt x="229" y="4"/>
                  </a:lnTo>
                  <a:lnTo>
                    <a:pt x="243" y="3"/>
                  </a:lnTo>
                  <a:lnTo>
                    <a:pt x="258" y="1"/>
                  </a:lnTo>
                  <a:lnTo>
                    <a:pt x="272" y="0"/>
                  </a:lnTo>
                  <a:lnTo>
                    <a:pt x="287" y="1"/>
                  </a:lnTo>
                  <a:lnTo>
                    <a:pt x="302" y="3"/>
                  </a:lnTo>
                  <a:lnTo>
                    <a:pt x="315" y="4"/>
                  </a:lnTo>
                  <a:lnTo>
                    <a:pt x="328" y="6"/>
                  </a:lnTo>
                  <a:lnTo>
                    <a:pt x="341" y="9"/>
                  </a:lnTo>
                  <a:lnTo>
                    <a:pt x="354" y="12"/>
                  </a:lnTo>
                  <a:lnTo>
                    <a:pt x="366" y="16"/>
                  </a:lnTo>
                  <a:lnTo>
                    <a:pt x="378" y="21"/>
                  </a:lnTo>
                  <a:lnTo>
                    <a:pt x="389" y="27"/>
                  </a:lnTo>
                  <a:lnTo>
                    <a:pt x="401" y="32"/>
                  </a:lnTo>
                  <a:lnTo>
                    <a:pt x="411" y="40"/>
                  </a:lnTo>
                  <a:lnTo>
                    <a:pt x="422" y="47"/>
                  </a:lnTo>
                  <a:lnTo>
                    <a:pt x="432" y="55"/>
                  </a:lnTo>
                  <a:lnTo>
                    <a:pt x="441" y="63"/>
                  </a:lnTo>
                  <a:lnTo>
                    <a:pt x="449" y="72"/>
                  </a:lnTo>
                  <a:lnTo>
                    <a:pt x="458" y="82"/>
                  </a:lnTo>
                  <a:lnTo>
                    <a:pt x="468" y="93"/>
                  </a:lnTo>
                  <a:lnTo>
                    <a:pt x="476" y="104"/>
                  </a:lnTo>
                  <a:lnTo>
                    <a:pt x="483" y="115"/>
                  </a:lnTo>
                  <a:lnTo>
                    <a:pt x="489" y="127"/>
                  </a:lnTo>
                  <a:lnTo>
                    <a:pt x="496" y="139"/>
                  </a:lnTo>
                  <a:lnTo>
                    <a:pt x="501" y="151"/>
                  </a:lnTo>
                  <a:lnTo>
                    <a:pt x="507" y="165"/>
                  </a:lnTo>
                  <a:lnTo>
                    <a:pt x="511" y="178"/>
                  </a:lnTo>
                  <a:lnTo>
                    <a:pt x="515" y="192"/>
                  </a:lnTo>
                  <a:lnTo>
                    <a:pt x="520" y="206"/>
                  </a:lnTo>
                  <a:lnTo>
                    <a:pt x="522" y="222"/>
                  </a:lnTo>
                  <a:lnTo>
                    <a:pt x="524" y="236"/>
                  </a:lnTo>
                  <a:lnTo>
                    <a:pt x="527" y="252"/>
                  </a:lnTo>
                  <a:lnTo>
                    <a:pt x="528" y="268"/>
                  </a:lnTo>
                  <a:lnTo>
                    <a:pt x="529" y="285"/>
                  </a:lnTo>
                  <a:lnTo>
                    <a:pt x="529" y="301"/>
                  </a:lnTo>
                  <a:lnTo>
                    <a:pt x="529" y="316"/>
                  </a:lnTo>
                  <a:close/>
                  <a:moveTo>
                    <a:pt x="119" y="246"/>
                  </a:moveTo>
                  <a:lnTo>
                    <a:pt x="414" y="246"/>
                  </a:lnTo>
                  <a:lnTo>
                    <a:pt x="412" y="230"/>
                  </a:lnTo>
                  <a:lnTo>
                    <a:pt x="410" y="213"/>
                  </a:lnTo>
                  <a:lnTo>
                    <a:pt x="406" y="199"/>
                  </a:lnTo>
                  <a:lnTo>
                    <a:pt x="402" y="186"/>
                  </a:lnTo>
                  <a:lnTo>
                    <a:pt x="395" y="172"/>
                  </a:lnTo>
                  <a:lnTo>
                    <a:pt x="389" y="160"/>
                  </a:lnTo>
                  <a:lnTo>
                    <a:pt x="381" y="149"/>
                  </a:lnTo>
                  <a:lnTo>
                    <a:pt x="372" y="139"/>
                  </a:lnTo>
                  <a:lnTo>
                    <a:pt x="362" y="130"/>
                  </a:lnTo>
                  <a:lnTo>
                    <a:pt x="352" y="123"/>
                  </a:lnTo>
                  <a:lnTo>
                    <a:pt x="341" y="116"/>
                  </a:lnTo>
                  <a:lnTo>
                    <a:pt x="328" y="112"/>
                  </a:lnTo>
                  <a:lnTo>
                    <a:pt x="316" y="107"/>
                  </a:lnTo>
                  <a:lnTo>
                    <a:pt x="303" y="104"/>
                  </a:lnTo>
                  <a:lnTo>
                    <a:pt x="289" y="103"/>
                  </a:lnTo>
                  <a:lnTo>
                    <a:pt x="272" y="102"/>
                  </a:lnTo>
                  <a:lnTo>
                    <a:pt x="258" y="103"/>
                  </a:lnTo>
                  <a:lnTo>
                    <a:pt x="243" y="104"/>
                  </a:lnTo>
                  <a:lnTo>
                    <a:pt x="229" y="107"/>
                  </a:lnTo>
                  <a:lnTo>
                    <a:pt x="217" y="112"/>
                  </a:lnTo>
                  <a:lnTo>
                    <a:pt x="204" y="116"/>
                  </a:lnTo>
                  <a:lnTo>
                    <a:pt x="191" y="123"/>
                  </a:lnTo>
                  <a:lnTo>
                    <a:pt x="180" y="130"/>
                  </a:lnTo>
                  <a:lnTo>
                    <a:pt x="171" y="139"/>
                  </a:lnTo>
                  <a:lnTo>
                    <a:pt x="162" y="149"/>
                  </a:lnTo>
                  <a:lnTo>
                    <a:pt x="152" y="160"/>
                  </a:lnTo>
                  <a:lnTo>
                    <a:pt x="144" y="172"/>
                  </a:lnTo>
                  <a:lnTo>
                    <a:pt x="137" y="186"/>
                  </a:lnTo>
                  <a:lnTo>
                    <a:pt x="131" y="199"/>
                  </a:lnTo>
                  <a:lnTo>
                    <a:pt x="126" y="213"/>
                  </a:lnTo>
                  <a:lnTo>
                    <a:pt x="122" y="230"/>
                  </a:lnTo>
                  <a:lnTo>
                    <a:pt x="119" y="246"/>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8" name="Freeform 232">
              <a:extLst>
                <a:ext uri="{FF2B5EF4-FFF2-40B4-BE49-F238E27FC236}">
                  <a16:creationId xmlns:a16="http://schemas.microsoft.com/office/drawing/2014/main" id="{22983CC5-D3D2-42B0-AFB2-AF531733F754}"/>
                </a:ext>
              </a:extLst>
            </p:cNvPr>
            <p:cNvSpPr>
              <a:spLocks noChangeAspect="1"/>
            </p:cNvSpPr>
            <p:nvPr/>
          </p:nvSpPr>
          <p:spPr bwMode="auto">
            <a:xfrm>
              <a:off x="2442" y="1398"/>
              <a:ext cx="23" cy="22"/>
            </a:xfrm>
            <a:custGeom>
              <a:avLst/>
              <a:gdLst>
                <a:gd name="T0" fmla="*/ 0 w 156"/>
                <a:gd name="T1" fmla="*/ 0 h 153"/>
                <a:gd name="T2" fmla="*/ 0 w 156"/>
                <a:gd name="T3" fmla="*/ 0 h 153"/>
                <a:gd name="T4" fmla="*/ 0 w 156"/>
                <a:gd name="T5" fmla="*/ 0 h 153"/>
                <a:gd name="T6" fmla="*/ 0 w 156"/>
                <a:gd name="T7" fmla="*/ 0 h 153"/>
                <a:gd name="T8" fmla="*/ 0 w 156"/>
                <a:gd name="T9" fmla="*/ 0 h 153"/>
                <a:gd name="T10" fmla="*/ 0 w 156"/>
                <a:gd name="T11" fmla="*/ 0 h 153"/>
                <a:gd name="T12" fmla="*/ 0 w 156"/>
                <a:gd name="T13" fmla="*/ 0 h 153"/>
                <a:gd name="T14" fmla="*/ 0 w 156"/>
                <a:gd name="T15" fmla="*/ 0 h 153"/>
                <a:gd name="T16" fmla="*/ 0 w 156"/>
                <a:gd name="T17" fmla="*/ 0 h 153"/>
                <a:gd name="T18" fmla="*/ 0 w 156"/>
                <a:gd name="T19" fmla="*/ 0 h 153"/>
                <a:gd name="T20" fmla="*/ 0 w 156"/>
                <a:gd name="T21" fmla="*/ 0 h 153"/>
                <a:gd name="T22" fmla="*/ 0 w 156"/>
                <a:gd name="T23" fmla="*/ 0 h 153"/>
                <a:gd name="T24" fmla="*/ 0 w 156"/>
                <a:gd name="T25" fmla="*/ 0 h 153"/>
                <a:gd name="T26" fmla="*/ 0 w 156"/>
                <a:gd name="T27" fmla="*/ 0 h 153"/>
                <a:gd name="T28" fmla="*/ 0 w 156"/>
                <a:gd name="T29" fmla="*/ 0 h 153"/>
                <a:gd name="T30" fmla="*/ 0 w 156"/>
                <a:gd name="T31" fmla="*/ 0 h 153"/>
                <a:gd name="T32" fmla="*/ 0 w 156"/>
                <a:gd name="T33" fmla="*/ 0 h 153"/>
                <a:gd name="T34" fmla="*/ 0 w 156"/>
                <a:gd name="T35" fmla="*/ 0 h 153"/>
                <a:gd name="T36" fmla="*/ 0 w 156"/>
                <a:gd name="T37" fmla="*/ 0 h 153"/>
                <a:gd name="T38" fmla="*/ 0 w 156"/>
                <a:gd name="T39" fmla="*/ 0 h 153"/>
                <a:gd name="T40" fmla="*/ 0 w 156"/>
                <a:gd name="T41" fmla="*/ 0 h 153"/>
                <a:gd name="T42" fmla="*/ 0 w 156"/>
                <a:gd name="T43" fmla="*/ 0 h 153"/>
                <a:gd name="T44" fmla="*/ 0 w 156"/>
                <a:gd name="T45" fmla="*/ 0 h 153"/>
                <a:gd name="T46" fmla="*/ 0 w 156"/>
                <a:gd name="T47" fmla="*/ 0 h 153"/>
                <a:gd name="T48" fmla="*/ 0 w 156"/>
                <a:gd name="T49" fmla="*/ 0 h 153"/>
                <a:gd name="T50" fmla="*/ 0 w 156"/>
                <a:gd name="T51" fmla="*/ 0 h 153"/>
                <a:gd name="T52" fmla="*/ 0 w 156"/>
                <a:gd name="T53" fmla="*/ 0 h 153"/>
                <a:gd name="T54" fmla="*/ 0 w 156"/>
                <a:gd name="T55" fmla="*/ 0 h 153"/>
                <a:gd name="T56" fmla="*/ 0 w 156"/>
                <a:gd name="T57" fmla="*/ 0 h 153"/>
                <a:gd name="T58" fmla="*/ 0 w 156"/>
                <a:gd name="T59" fmla="*/ 0 h 153"/>
                <a:gd name="T60" fmla="*/ 0 w 156"/>
                <a:gd name="T61" fmla="*/ 0 h 153"/>
                <a:gd name="T62" fmla="*/ 0 w 156"/>
                <a:gd name="T63" fmla="*/ 0 h 1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153">
                  <a:moveTo>
                    <a:pt x="78" y="0"/>
                  </a:moveTo>
                  <a:lnTo>
                    <a:pt x="85" y="0"/>
                  </a:lnTo>
                  <a:lnTo>
                    <a:pt x="93" y="1"/>
                  </a:lnTo>
                  <a:lnTo>
                    <a:pt x="102" y="4"/>
                  </a:lnTo>
                  <a:lnTo>
                    <a:pt x="108" y="6"/>
                  </a:lnTo>
                  <a:lnTo>
                    <a:pt x="115" y="10"/>
                  </a:lnTo>
                  <a:lnTo>
                    <a:pt x="122" y="13"/>
                  </a:lnTo>
                  <a:lnTo>
                    <a:pt x="127" y="17"/>
                  </a:lnTo>
                  <a:lnTo>
                    <a:pt x="133" y="23"/>
                  </a:lnTo>
                  <a:lnTo>
                    <a:pt x="138" y="28"/>
                  </a:lnTo>
                  <a:lnTo>
                    <a:pt x="143" y="35"/>
                  </a:lnTo>
                  <a:lnTo>
                    <a:pt x="147" y="41"/>
                  </a:lnTo>
                  <a:lnTo>
                    <a:pt x="150" y="47"/>
                  </a:lnTo>
                  <a:lnTo>
                    <a:pt x="153" y="54"/>
                  </a:lnTo>
                  <a:lnTo>
                    <a:pt x="155" y="61"/>
                  </a:lnTo>
                  <a:lnTo>
                    <a:pt x="156" y="70"/>
                  </a:lnTo>
                  <a:lnTo>
                    <a:pt x="156" y="78"/>
                  </a:lnTo>
                  <a:lnTo>
                    <a:pt x="156" y="86"/>
                  </a:lnTo>
                  <a:lnTo>
                    <a:pt x="155" y="93"/>
                  </a:lnTo>
                  <a:lnTo>
                    <a:pt x="153" y="100"/>
                  </a:lnTo>
                  <a:lnTo>
                    <a:pt x="150" y="107"/>
                  </a:lnTo>
                  <a:lnTo>
                    <a:pt x="147" y="113"/>
                  </a:lnTo>
                  <a:lnTo>
                    <a:pt x="144" y="119"/>
                  </a:lnTo>
                  <a:lnTo>
                    <a:pt x="139" y="127"/>
                  </a:lnTo>
                  <a:lnTo>
                    <a:pt x="134" y="132"/>
                  </a:lnTo>
                  <a:lnTo>
                    <a:pt x="128" y="136"/>
                  </a:lnTo>
                  <a:lnTo>
                    <a:pt x="122" y="141"/>
                  </a:lnTo>
                  <a:lnTo>
                    <a:pt x="115" y="144"/>
                  </a:lnTo>
                  <a:lnTo>
                    <a:pt x="108" y="147"/>
                  </a:lnTo>
                  <a:lnTo>
                    <a:pt x="102" y="150"/>
                  </a:lnTo>
                  <a:lnTo>
                    <a:pt x="93" y="152"/>
                  </a:lnTo>
                  <a:lnTo>
                    <a:pt x="85" y="153"/>
                  </a:lnTo>
                  <a:lnTo>
                    <a:pt x="78" y="153"/>
                  </a:lnTo>
                  <a:lnTo>
                    <a:pt x="70" y="153"/>
                  </a:lnTo>
                  <a:lnTo>
                    <a:pt x="62" y="152"/>
                  </a:lnTo>
                  <a:lnTo>
                    <a:pt x="55" y="150"/>
                  </a:lnTo>
                  <a:lnTo>
                    <a:pt x="48" y="147"/>
                  </a:lnTo>
                  <a:lnTo>
                    <a:pt x="41" y="144"/>
                  </a:lnTo>
                  <a:lnTo>
                    <a:pt x="35" y="141"/>
                  </a:lnTo>
                  <a:lnTo>
                    <a:pt x="28" y="136"/>
                  </a:lnTo>
                  <a:lnTo>
                    <a:pt x="22" y="132"/>
                  </a:lnTo>
                  <a:lnTo>
                    <a:pt x="17" y="127"/>
                  </a:lnTo>
                  <a:lnTo>
                    <a:pt x="12" y="119"/>
                  </a:lnTo>
                  <a:lnTo>
                    <a:pt x="9" y="113"/>
                  </a:lnTo>
                  <a:lnTo>
                    <a:pt x="6" y="107"/>
                  </a:lnTo>
                  <a:lnTo>
                    <a:pt x="4" y="100"/>
                  </a:lnTo>
                  <a:lnTo>
                    <a:pt x="1" y="93"/>
                  </a:lnTo>
                  <a:lnTo>
                    <a:pt x="1" y="86"/>
                  </a:lnTo>
                  <a:lnTo>
                    <a:pt x="0" y="78"/>
                  </a:lnTo>
                  <a:lnTo>
                    <a:pt x="1" y="70"/>
                  </a:lnTo>
                  <a:lnTo>
                    <a:pt x="1" y="61"/>
                  </a:lnTo>
                  <a:lnTo>
                    <a:pt x="4" y="54"/>
                  </a:lnTo>
                  <a:lnTo>
                    <a:pt x="6" y="47"/>
                  </a:lnTo>
                  <a:lnTo>
                    <a:pt x="9" y="41"/>
                  </a:lnTo>
                  <a:lnTo>
                    <a:pt x="12" y="35"/>
                  </a:lnTo>
                  <a:lnTo>
                    <a:pt x="17" y="28"/>
                  </a:lnTo>
                  <a:lnTo>
                    <a:pt x="22" y="23"/>
                  </a:lnTo>
                  <a:lnTo>
                    <a:pt x="28" y="17"/>
                  </a:lnTo>
                  <a:lnTo>
                    <a:pt x="35" y="13"/>
                  </a:lnTo>
                  <a:lnTo>
                    <a:pt x="41" y="10"/>
                  </a:lnTo>
                  <a:lnTo>
                    <a:pt x="48" y="6"/>
                  </a:lnTo>
                  <a:lnTo>
                    <a:pt x="55" y="4"/>
                  </a:lnTo>
                  <a:lnTo>
                    <a:pt x="62" y="1"/>
                  </a:lnTo>
                  <a:lnTo>
                    <a:pt x="70" y="0"/>
                  </a:lnTo>
                  <a:lnTo>
                    <a:pt x="78" y="0"/>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29" name="Freeform 233">
              <a:extLst>
                <a:ext uri="{FF2B5EF4-FFF2-40B4-BE49-F238E27FC236}">
                  <a16:creationId xmlns:a16="http://schemas.microsoft.com/office/drawing/2014/main" id="{56AFDFF4-ABA7-408E-8F9C-005DC33C8884}"/>
                </a:ext>
              </a:extLst>
            </p:cNvPr>
            <p:cNvSpPr>
              <a:spLocks noChangeAspect="1"/>
            </p:cNvSpPr>
            <p:nvPr/>
          </p:nvSpPr>
          <p:spPr bwMode="auto">
            <a:xfrm>
              <a:off x="2474" y="1291"/>
              <a:ext cx="113" cy="128"/>
            </a:xfrm>
            <a:custGeom>
              <a:avLst/>
              <a:gdLst>
                <a:gd name="T0" fmla="*/ 0 w 790"/>
                <a:gd name="T1" fmla="*/ 0 h 896"/>
                <a:gd name="T2" fmla="*/ 0 w 790"/>
                <a:gd name="T3" fmla="*/ 0 h 896"/>
                <a:gd name="T4" fmla="*/ 0 w 790"/>
                <a:gd name="T5" fmla="*/ 0 h 896"/>
                <a:gd name="T6" fmla="*/ 0 w 790"/>
                <a:gd name="T7" fmla="*/ 0 h 896"/>
                <a:gd name="T8" fmla="*/ 0 w 790"/>
                <a:gd name="T9" fmla="*/ 0 h 896"/>
                <a:gd name="T10" fmla="*/ 0 w 790"/>
                <a:gd name="T11" fmla="*/ 0 h 896"/>
                <a:gd name="T12" fmla="*/ 0 w 790"/>
                <a:gd name="T13" fmla="*/ 0 h 896"/>
                <a:gd name="T14" fmla="*/ 0 w 790"/>
                <a:gd name="T15" fmla="*/ 0 h 8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0" h="896">
                  <a:moveTo>
                    <a:pt x="661" y="0"/>
                  </a:moveTo>
                  <a:lnTo>
                    <a:pt x="790" y="0"/>
                  </a:lnTo>
                  <a:lnTo>
                    <a:pt x="412" y="896"/>
                  </a:lnTo>
                  <a:lnTo>
                    <a:pt x="385" y="896"/>
                  </a:lnTo>
                  <a:lnTo>
                    <a:pt x="0" y="0"/>
                  </a:lnTo>
                  <a:lnTo>
                    <a:pt x="129" y="0"/>
                  </a:lnTo>
                  <a:lnTo>
                    <a:pt x="396" y="626"/>
                  </a:lnTo>
                  <a:lnTo>
                    <a:pt x="661" y="0"/>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0" name="Freeform 234">
              <a:extLst>
                <a:ext uri="{FF2B5EF4-FFF2-40B4-BE49-F238E27FC236}">
                  <a16:creationId xmlns:a16="http://schemas.microsoft.com/office/drawing/2014/main" id="{375CBA13-B021-489F-BC13-270DA2DA977F}"/>
                </a:ext>
              </a:extLst>
            </p:cNvPr>
            <p:cNvSpPr>
              <a:spLocks noChangeAspect="1"/>
            </p:cNvSpPr>
            <p:nvPr/>
          </p:nvSpPr>
          <p:spPr bwMode="auto">
            <a:xfrm>
              <a:off x="2572" y="1398"/>
              <a:ext cx="22" cy="22"/>
            </a:xfrm>
            <a:custGeom>
              <a:avLst/>
              <a:gdLst>
                <a:gd name="T0" fmla="*/ 0 w 155"/>
                <a:gd name="T1" fmla="*/ 0 h 153"/>
                <a:gd name="T2" fmla="*/ 0 w 155"/>
                <a:gd name="T3" fmla="*/ 0 h 153"/>
                <a:gd name="T4" fmla="*/ 0 w 155"/>
                <a:gd name="T5" fmla="*/ 0 h 153"/>
                <a:gd name="T6" fmla="*/ 0 w 155"/>
                <a:gd name="T7" fmla="*/ 0 h 153"/>
                <a:gd name="T8" fmla="*/ 0 w 155"/>
                <a:gd name="T9" fmla="*/ 0 h 153"/>
                <a:gd name="T10" fmla="*/ 0 w 155"/>
                <a:gd name="T11" fmla="*/ 0 h 153"/>
                <a:gd name="T12" fmla="*/ 0 w 155"/>
                <a:gd name="T13" fmla="*/ 0 h 153"/>
                <a:gd name="T14" fmla="*/ 0 w 155"/>
                <a:gd name="T15" fmla="*/ 0 h 153"/>
                <a:gd name="T16" fmla="*/ 0 w 155"/>
                <a:gd name="T17" fmla="*/ 0 h 153"/>
                <a:gd name="T18" fmla="*/ 0 w 155"/>
                <a:gd name="T19" fmla="*/ 0 h 153"/>
                <a:gd name="T20" fmla="*/ 0 w 155"/>
                <a:gd name="T21" fmla="*/ 0 h 153"/>
                <a:gd name="T22" fmla="*/ 0 w 155"/>
                <a:gd name="T23" fmla="*/ 0 h 153"/>
                <a:gd name="T24" fmla="*/ 0 w 155"/>
                <a:gd name="T25" fmla="*/ 0 h 153"/>
                <a:gd name="T26" fmla="*/ 0 w 155"/>
                <a:gd name="T27" fmla="*/ 0 h 153"/>
                <a:gd name="T28" fmla="*/ 0 w 155"/>
                <a:gd name="T29" fmla="*/ 0 h 153"/>
                <a:gd name="T30" fmla="*/ 0 w 155"/>
                <a:gd name="T31" fmla="*/ 0 h 153"/>
                <a:gd name="T32" fmla="*/ 0 w 155"/>
                <a:gd name="T33" fmla="*/ 0 h 153"/>
                <a:gd name="T34" fmla="*/ 0 w 155"/>
                <a:gd name="T35" fmla="*/ 0 h 153"/>
                <a:gd name="T36" fmla="*/ 0 w 155"/>
                <a:gd name="T37" fmla="*/ 0 h 153"/>
                <a:gd name="T38" fmla="*/ 0 w 155"/>
                <a:gd name="T39" fmla="*/ 0 h 153"/>
                <a:gd name="T40" fmla="*/ 0 w 155"/>
                <a:gd name="T41" fmla="*/ 0 h 153"/>
                <a:gd name="T42" fmla="*/ 0 w 155"/>
                <a:gd name="T43" fmla="*/ 0 h 153"/>
                <a:gd name="T44" fmla="*/ 0 w 155"/>
                <a:gd name="T45" fmla="*/ 0 h 153"/>
                <a:gd name="T46" fmla="*/ 0 w 155"/>
                <a:gd name="T47" fmla="*/ 0 h 153"/>
                <a:gd name="T48" fmla="*/ 0 w 155"/>
                <a:gd name="T49" fmla="*/ 0 h 153"/>
                <a:gd name="T50" fmla="*/ 0 w 155"/>
                <a:gd name="T51" fmla="*/ 0 h 153"/>
                <a:gd name="T52" fmla="*/ 0 w 155"/>
                <a:gd name="T53" fmla="*/ 0 h 153"/>
                <a:gd name="T54" fmla="*/ 0 w 155"/>
                <a:gd name="T55" fmla="*/ 0 h 153"/>
                <a:gd name="T56" fmla="*/ 0 w 155"/>
                <a:gd name="T57" fmla="*/ 0 h 153"/>
                <a:gd name="T58" fmla="*/ 0 w 155"/>
                <a:gd name="T59" fmla="*/ 0 h 153"/>
                <a:gd name="T60" fmla="*/ 0 w 155"/>
                <a:gd name="T61" fmla="*/ 0 h 153"/>
                <a:gd name="T62" fmla="*/ 0 w 155"/>
                <a:gd name="T63" fmla="*/ 0 h 1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5" h="153">
                  <a:moveTo>
                    <a:pt x="77" y="0"/>
                  </a:moveTo>
                  <a:lnTo>
                    <a:pt x="85" y="0"/>
                  </a:lnTo>
                  <a:lnTo>
                    <a:pt x="92" y="1"/>
                  </a:lnTo>
                  <a:lnTo>
                    <a:pt x="101" y="4"/>
                  </a:lnTo>
                  <a:lnTo>
                    <a:pt x="108" y="6"/>
                  </a:lnTo>
                  <a:lnTo>
                    <a:pt x="114" y="10"/>
                  </a:lnTo>
                  <a:lnTo>
                    <a:pt x="121" y="13"/>
                  </a:lnTo>
                  <a:lnTo>
                    <a:pt x="126" y="17"/>
                  </a:lnTo>
                  <a:lnTo>
                    <a:pt x="133" y="23"/>
                  </a:lnTo>
                  <a:lnTo>
                    <a:pt x="139" y="28"/>
                  </a:lnTo>
                  <a:lnTo>
                    <a:pt x="143" y="35"/>
                  </a:lnTo>
                  <a:lnTo>
                    <a:pt x="146" y="41"/>
                  </a:lnTo>
                  <a:lnTo>
                    <a:pt x="150" y="47"/>
                  </a:lnTo>
                  <a:lnTo>
                    <a:pt x="152" y="54"/>
                  </a:lnTo>
                  <a:lnTo>
                    <a:pt x="154" y="61"/>
                  </a:lnTo>
                  <a:lnTo>
                    <a:pt x="155" y="70"/>
                  </a:lnTo>
                  <a:lnTo>
                    <a:pt x="155" y="78"/>
                  </a:lnTo>
                  <a:lnTo>
                    <a:pt x="155" y="86"/>
                  </a:lnTo>
                  <a:lnTo>
                    <a:pt x="154" y="93"/>
                  </a:lnTo>
                  <a:lnTo>
                    <a:pt x="152" y="100"/>
                  </a:lnTo>
                  <a:lnTo>
                    <a:pt x="150" y="107"/>
                  </a:lnTo>
                  <a:lnTo>
                    <a:pt x="146" y="113"/>
                  </a:lnTo>
                  <a:lnTo>
                    <a:pt x="143" y="119"/>
                  </a:lnTo>
                  <a:lnTo>
                    <a:pt x="139" y="127"/>
                  </a:lnTo>
                  <a:lnTo>
                    <a:pt x="133" y="132"/>
                  </a:lnTo>
                  <a:lnTo>
                    <a:pt x="128" y="136"/>
                  </a:lnTo>
                  <a:lnTo>
                    <a:pt x="121" y="141"/>
                  </a:lnTo>
                  <a:lnTo>
                    <a:pt x="115" y="144"/>
                  </a:lnTo>
                  <a:lnTo>
                    <a:pt x="108" y="147"/>
                  </a:lnTo>
                  <a:lnTo>
                    <a:pt x="101" y="150"/>
                  </a:lnTo>
                  <a:lnTo>
                    <a:pt x="92" y="152"/>
                  </a:lnTo>
                  <a:lnTo>
                    <a:pt x="85" y="153"/>
                  </a:lnTo>
                  <a:lnTo>
                    <a:pt x="77" y="153"/>
                  </a:lnTo>
                  <a:lnTo>
                    <a:pt x="69" y="153"/>
                  </a:lnTo>
                  <a:lnTo>
                    <a:pt x="61" y="152"/>
                  </a:lnTo>
                  <a:lnTo>
                    <a:pt x="55" y="150"/>
                  </a:lnTo>
                  <a:lnTo>
                    <a:pt x="48" y="147"/>
                  </a:lnTo>
                  <a:lnTo>
                    <a:pt x="42" y="144"/>
                  </a:lnTo>
                  <a:lnTo>
                    <a:pt x="34" y="141"/>
                  </a:lnTo>
                  <a:lnTo>
                    <a:pt x="27" y="136"/>
                  </a:lnTo>
                  <a:lnTo>
                    <a:pt x="22" y="132"/>
                  </a:lnTo>
                  <a:lnTo>
                    <a:pt x="17" y="127"/>
                  </a:lnTo>
                  <a:lnTo>
                    <a:pt x="13" y="119"/>
                  </a:lnTo>
                  <a:lnTo>
                    <a:pt x="8" y="113"/>
                  </a:lnTo>
                  <a:lnTo>
                    <a:pt x="5" y="107"/>
                  </a:lnTo>
                  <a:lnTo>
                    <a:pt x="3" y="100"/>
                  </a:lnTo>
                  <a:lnTo>
                    <a:pt x="2" y="93"/>
                  </a:lnTo>
                  <a:lnTo>
                    <a:pt x="1" y="86"/>
                  </a:lnTo>
                  <a:lnTo>
                    <a:pt x="0" y="78"/>
                  </a:lnTo>
                  <a:lnTo>
                    <a:pt x="1" y="70"/>
                  </a:lnTo>
                  <a:lnTo>
                    <a:pt x="2" y="61"/>
                  </a:lnTo>
                  <a:lnTo>
                    <a:pt x="3" y="54"/>
                  </a:lnTo>
                  <a:lnTo>
                    <a:pt x="5" y="47"/>
                  </a:lnTo>
                  <a:lnTo>
                    <a:pt x="8" y="41"/>
                  </a:lnTo>
                  <a:lnTo>
                    <a:pt x="13" y="35"/>
                  </a:lnTo>
                  <a:lnTo>
                    <a:pt x="17" y="28"/>
                  </a:lnTo>
                  <a:lnTo>
                    <a:pt x="22" y="23"/>
                  </a:lnTo>
                  <a:lnTo>
                    <a:pt x="27" y="17"/>
                  </a:lnTo>
                  <a:lnTo>
                    <a:pt x="34" y="13"/>
                  </a:lnTo>
                  <a:lnTo>
                    <a:pt x="42" y="10"/>
                  </a:lnTo>
                  <a:lnTo>
                    <a:pt x="48" y="6"/>
                  </a:lnTo>
                  <a:lnTo>
                    <a:pt x="55" y="4"/>
                  </a:lnTo>
                  <a:lnTo>
                    <a:pt x="61" y="1"/>
                  </a:lnTo>
                  <a:lnTo>
                    <a:pt x="69" y="0"/>
                  </a:lnTo>
                  <a:lnTo>
                    <a:pt x="77" y="0"/>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1" name="Freeform 235">
              <a:extLst>
                <a:ext uri="{FF2B5EF4-FFF2-40B4-BE49-F238E27FC236}">
                  <a16:creationId xmlns:a16="http://schemas.microsoft.com/office/drawing/2014/main" id="{BC5C4C41-FC62-4EB2-8130-FB508733CF0D}"/>
                </a:ext>
              </a:extLst>
            </p:cNvPr>
            <p:cNvSpPr>
              <a:spLocks noChangeAspect="1"/>
            </p:cNvSpPr>
            <p:nvPr/>
          </p:nvSpPr>
          <p:spPr bwMode="auto">
            <a:xfrm>
              <a:off x="215" y="1291"/>
              <a:ext cx="107" cy="128"/>
            </a:xfrm>
            <a:custGeom>
              <a:avLst/>
              <a:gdLst>
                <a:gd name="T0" fmla="*/ 0 w 746"/>
                <a:gd name="T1" fmla="*/ 0 h 894"/>
                <a:gd name="T2" fmla="*/ 0 w 746"/>
                <a:gd name="T3" fmla="*/ 0 h 894"/>
                <a:gd name="T4" fmla="*/ 0 w 746"/>
                <a:gd name="T5" fmla="*/ 0 h 894"/>
                <a:gd name="T6" fmla="*/ 0 w 746"/>
                <a:gd name="T7" fmla="*/ 0 h 894"/>
                <a:gd name="T8" fmla="*/ 0 w 746"/>
                <a:gd name="T9" fmla="*/ 0 h 894"/>
                <a:gd name="T10" fmla="*/ 0 w 746"/>
                <a:gd name="T11" fmla="*/ 0 h 894"/>
                <a:gd name="T12" fmla="*/ 0 w 746"/>
                <a:gd name="T13" fmla="*/ 0 h 894"/>
                <a:gd name="T14" fmla="*/ 0 w 746"/>
                <a:gd name="T15" fmla="*/ 0 h 894"/>
                <a:gd name="T16" fmla="*/ 0 w 746"/>
                <a:gd name="T17" fmla="*/ 0 h 8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46" h="894">
                  <a:moveTo>
                    <a:pt x="0" y="0"/>
                  </a:moveTo>
                  <a:lnTo>
                    <a:pt x="746" y="0"/>
                  </a:lnTo>
                  <a:lnTo>
                    <a:pt x="746" y="115"/>
                  </a:lnTo>
                  <a:lnTo>
                    <a:pt x="435" y="115"/>
                  </a:lnTo>
                  <a:lnTo>
                    <a:pt x="435" y="894"/>
                  </a:lnTo>
                  <a:lnTo>
                    <a:pt x="305" y="894"/>
                  </a:lnTo>
                  <a:lnTo>
                    <a:pt x="305" y="115"/>
                  </a:lnTo>
                  <a:lnTo>
                    <a:pt x="0" y="115"/>
                  </a:lnTo>
                  <a:lnTo>
                    <a:pt x="0" y="0"/>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2" name="Freeform 236">
              <a:extLst>
                <a:ext uri="{FF2B5EF4-FFF2-40B4-BE49-F238E27FC236}">
                  <a16:creationId xmlns:a16="http://schemas.microsoft.com/office/drawing/2014/main" id="{3B0E6F0B-EA91-4919-8441-549CD4A35CAC}"/>
                </a:ext>
              </a:extLst>
            </p:cNvPr>
            <p:cNvSpPr>
              <a:spLocks noChangeAspect="1"/>
            </p:cNvSpPr>
            <p:nvPr/>
          </p:nvSpPr>
          <p:spPr bwMode="auto">
            <a:xfrm>
              <a:off x="310" y="1335"/>
              <a:ext cx="71" cy="85"/>
            </a:xfrm>
            <a:custGeom>
              <a:avLst/>
              <a:gdLst>
                <a:gd name="T0" fmla="*/ 0 w 494"/>
                <a:gd name="T1" fmla="*/ 0 h 598"/>
                <a:gd name="T2" fmla="*/ 0 w 494"/>
                <a:gd name="T3" fmla="*/ 0 h 598"/>
                <a:gd name="T4" fmla="*/ 0 w 494"/>
                <a:gd name="T5" fmla="*/ 0 h 598"/>
                <a:gd name="T6" fmla="*/ 0 w 494"/>
                <a:gd name="T7" fmla="*/ 0 h 598"/>
                <a:gd name="T8" fmla="*/ 0 w 494"/>
                <a:gd name="T9" fmla="*/ 0 h 598"/>
                <a:gd name="T10" fmla="*/ 0 w 494"/>
                <a:gd name="T11" fmla="*/ 0 h 598"/>
                <a:gd name="T12" fmla="*/ 0 w 494"/>
                <a:gd name="T13" fmla="*/ 0 h 598"/>
                <a:gd name="T14" fmla="*/ 0 w 494"/>
                <a:gd name="T15" fmla="*/ 0 h 598"/>
                <a:gd name="T16" fmla="*/ 0 w 494"/>
                <a:gd name="T17" fmla="*/ 0 h 598"/>
                <a:gd name="T18" fmla="*/ 0 w 494"/>
                <a:gd name="T19" fmla="*/ 0 h 598"/>
                <a:gd name="T20" fmla="*/ 0 w 494"/>
                <a:gd name="T21" fmla="*/ 0 h 598"/>
                <a:gd name="T22" fmla="*/ 0 w 494"/>
                <a:gd name="T23" fmla="*/ 0 h 598"/>
                <a:gd name="T24" fmla="*/ 0 w 494"/>
                <a:gd name="T25" fmla="*/ 0 h 598"/>
                <a:gd name="T26" fmla="*/ 0 w 494"/>
                <a:gd name="T27" fmla="*/ 0 h 598"/>
                <a:gd name="T28" fmla="*/ 0 w 494"/>
                <a:gd name="T29" fmla="*/ 0 h 598"/>
                <a:gd name="T30" fmla="*/ 0 w 494"/>
                <a:gd name="T31" fmla="*/ 0 h 598"/>
                <a:gd name="T32" fmla="*/ 0 w 494"/>
                <a:gd name="T33" fmla="*/ 0 h 598"/>
                <a:gd name="T34" fmla="*/ 0 w 494"/>
                <a:gd name="T35" fmla="*/ 0 h 598"/>
                <a:gd name="T36" fmla="*/ 0 w 494"/>
                <a:gd name="T37" fmla="*/ 0 h 598"/>
                <a:gd name="T38" fmla="*/ 0 w 494"/>
                <a:gd name="T39" fmla="*/ 0 h 598"/>
                <a:gd name="T40" fmla="*/ 0 w 494"/>
                <a:gd name="T41" fmla="*/ 0 h 598"/>
                <a:gd name="T42" fmla="*/ 0 w 494"/>
                <a:gd name="T43" fmla="*/ 0 h 598"/>
                <a:gd name="T44" fmla="*/ 0 w 494"/>
                <a:gd name="T45" fmla="*/ 0 h 598"/>
                <a:gd name="T46" fmla="*/ 0 w 494"/>
                <a:gd name="T47" fmla="*/ 0 h 598"/>
                <a:gd name="T48" fmla="*/ 0 w 494"/>
                <a:gd name="T49" fmla="*/ 0 h 598"/>
                <a:gd name="T50" fmla="*/ 0 w 494"/>
                <a:gd name="T51" fmla="*/ 0 h 598"/>
                <a:gd name="T52" fmla="*/ 0 w 494"/>
                <a:gd name="T53" fmla="*/ 0 h 598"/>
                <a:gd name="T54" fmla="*/ 0 w 494"/>
                <a:gd name="T55" fmla="*/ 0 h 598"/>
                <a:gd name="T56" fmla="*/ 0 w 494"/>
                <a:gd name="T57" fmla="*/ 0 h 598"/>
                <a:gd name="T58" fmla="*/ 0 w 494"/>
                <a:gd name="T59" fmla="*/ 0 h 598"/>
                <a:gd name="T60" fmla="*/ 0 w 494"/>
                <a:gd name="T61" fmla="*/ 0 h 598"/>
                <a:gd name="T62" fmla="*/ 0 w 494"/>
                <a:gd name="T63" fmla="*/ 0 h 598"/>
                <a:gd name="T64" fmla="*/ 0 w 494"/>
                <a:gd name="T65" fmla="*/ 0 h 598"/>
                <a:gd name="T66" fmla="*/ 0 w 494"/>
                <a:gd name="T67" fmla="*/ 0 h 598"/>
                <a:gd name="T68" fmla="*/ 0 w 494"/>
                <a:gd name="T69" fmla="*/ 0 h 598"/>
                <a:gd name="T70" fmla="*/ 0 w 494"/>
                <a:gd name="T71" fmla="*/ 0 h 598"/>
                <a:gd name="T72" fmla="*/ 0 w 494"/>
                <a:gd name="T73" fmla="*/ 0 h 598"/>
                <a:gd name="T74" fmla="*/ 0 w 494"/>
                <a:gd name="T75" fmla="*/ 0 h 598"/>
                <a:gd name="T76" fmla="*/ 0 w 494"/>
                <a:gd name="T77" fmla="*/ 0 h 59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4" h="598">
                  <a:moveTo>
                    <a:pt x="378" y="588"/>
                  </a:moveTo>
                  <a:lnTo>
                    <a:pt x="378" y="513"/>
                  </a:lnTo>
                  <a:lnTo>
                    <a:pt x="367" y="523"/>
                  </a:lnTo>
                  <a:lnTo>
                    <a:pt x="358" y="532"/>
                  </a:lnTo>
                  <a:lnTo>
                    <a:pt x="348" y="541"/>
                  </a:lnTo>
                  <a:lnTo>
                    <a:pt x="338" y="548"/>
                  </a:lnTo>
                  <a:lnTo>
                    <a:pt x="327" y="556"/>
                  </a:lnTo>
                  <a:lnTo>
                    <a:pt x="316" y="563"/>
                  </a:lnTo>
                  <a:lnTo>
                    <a:pt x="304" y="570"/>
                  </a:lnTo>
                  <a:lnTo>
                    <a:pt x="293" y="576"/>
                  </a:lnTo>
                  <a:lnTo>
                    <a:pt x="281" y="581"/>
                  </a:lnTo>
                  <a:lnTo>
                    <a:pt x="269" y="586"/>
                  </a:lnTo>
                  <a:lnTo>
                    <a:pt x="258" y="589"/>
                  </a:lnTo>
                  <a:lnTo>
                    <a:pt x="244" y="592"/>
                  </a:lnTo>
                  <a:lnTo>
                    <a:pt x="233" y="595"/>
                  </a:lnTo>
                  <a:lnTo>
                    <a:pt x="221" y="597"/>
                  </a:lnTo>
                  <a:lnTo>
                    <a:pt x="210" y="598"/>
                  </a:lnTo>
                  <a:lnTo>
                    <a:pt x="198" y="598"/>
                  </a:lnTo>
                  <a:lnTo>
                    <a:pt x="184" y="598"/>
                  </a:lnTo>
                  <a:lnTo>
                    <a:pt x="171" y="596"/>
                  </a:lnTo>
                  <a:lnTo>
                    <a:pt x="157" y="595"/>
                  </a:lnTo>
                  <a:lnTo>
                    <a:pt x="145" y="591"/>
                  </a:lnTo>
                  <a:lnTo>
                    <a:pt x="132" y="587"/>
                  </a:lnTo>
                  <a:lnTo>
                    <a:pt x="119" y="583"/>
                  </a:lnTo>
                  <a:lnTo>
                    <a:pt x="107" y="577"/>
                  </a:lnTo>
                  <a:lnTo>
                    <a:pt x="96" y="570"/>
                  </a:lnTo>
                  <a:lnTo>
                    <a:pt x="85" y="563"/>
                  </a:lnTo>
                  <a:lnTo>
                    <a:pt x="73" y="555"/>
                  </a:lnTo>
                  <a:lnTo>
                    <a:pt x="62" y="546"/>
                  </a:lnTo>
                  <a:lnTo>
                    <a:pt x="54" y="537"/>
                  </a:lnTo>
                  <a:lnTo>
                    <a:pt x="46" y="527"/>
                  </a:lnTo>
                  <a:lnTo>
                    <a:pt x="38" y="518"/>
                  </a:lnTo>
                  <a:lnTo>
                    <a:pt x="30" y="505"/>
                  </a:lnTo>
                  <a:lnTo>
                    <a:pt x="25" y="494"/>
                  </a:lnTo>
                  <a:lnTo>
                    <a:pt x="19" y="482"/>
                  </a:lnTo>
                  <a:lnTo>
                    <a:pt x="14" y="467"/>
                  </a:lnTo>
                  <a:lnTo>
                    <a:pt x="11" y="451"/>
                  </a:lnTo>
                  <a:lnTo>
                    <a:pt x="6" y="432"/>
                  </a:lnTo>
                  <a:lnTo>
                    <a:pt x="3" y="411"/>
                  </a:lnTo>
                  <a:lnTo>
                    <a:pt x="2" y="389"/>
                  </a:lnTo>
                  <a:lnTo>
                    <a:pt x="1" y="363"/>
                  </a:lnTo>
                  <a:lnTo>
                    <a:pt x="0" y="337"/>
                  </a:lnTo>
                  <a:lnTo>
                    <a:pt x="0" y="0"/>
                  </a:lnTo>
                  <a:lnTo>
                    <a:pt x="116" y="0"/>
                  </a:lnTo>
                  <a:lnTo>
                    <a:pt x="116" y="336"/>
                  </a:lnTo>
                  <a:lnTo>
                    <a:pt x="116" y="358"/>
                  </a:lnTo>
                  <a:lnTo>
                    <a:pt x="118" y="378"/>
                  </a:lnTo>
                  <a:lnTo>
                    <a:pt x="120" y="397"/>
                  </a:lnTo>
                  <a:lnTo>
                    <a:pt x="123" y="414"/>
                  </a:lnTo>
                  <a:lnTo>
                    <a:pt x="126" y="429"/>
                  </a:lnTo>
                  <a:lnTo>
                    <a:pt x="132" y="443"/>
                  </a:lnTo>
                  <a:lnTo>
                    <a:pt x="137" y="455"/>
                  </a:lnTo>
                  <a:lnTo>
                    <a:pt x="143" y="465"/>
                  </a:lnTo>
                  <a:lnTo>
                    <a:pt x="151" y="473"/>
                  </a:lnTo>
                  <a:lnTo>
                    <a:pt x="158" y="481"/>
                  </a:lnTo>
                  <a:lnTo>
                    <a:pt x="168" y="487"/>
                  </a:lnTo>
                  <a:lnTo>
                    <a:pt x="179" y="492"/>
                  </a:lnTo>
                  <a:lnTo>
                    <a:pt x="193" y="495"/>
                  </a:lnTo>
                  <a:lnTo>
                    <a:pt x="206" y="499"/>
                  </a:lnTo>
                  <a:lnTo>
                    <a:pt x="220" y="501"/>
                  </a:lnTo>
                  <a:lnTo>
                    <a:pt x="236" y="501"/>
                  </a:lnTo>
                  <a:lnTo>
                    <a:pt x="245" y="501"/>
                  </a:lnTo>
                  <a:lnTo>
                    <a:pt x="256" y="500"/>
                  </a:lnTo>
                  <a:lnTo>
                    <a:pt x="266" y="499"/>
                  </a:lnTo>
                  <a:lnTo>
                    <a:pt x="276" y="497"/>
                  </a:lnTo>
                  <a:lnTo>
                    <a:pt x="285" y="493"/>
                  </a:lnTo>
                  <a:lnTo>
                    <a:pt x="294" y="490"/>
                  </a:lnTo>
                  <a:lnTo>
                    <a:pt x="304" y="486"/>
                  </a:lnTo>
                  <a:lnTo>
                    <a:pt x="314" y="481"/>
                  </a:lnTo>
                  <a:lnTo>
                    <a:pt x="322" y="476"/>
                  </a:lnTo>
                  <a:lnTo>
                    <a:pt x="330" y="470"/>
                  </a:lnTo>
                  <a:lnTo>
                    <a:pt x="338" y="463"/>
                  </a:lnTo>
                  <a:lnTo>
                    <a:pt x="347" y="456"/>
                  </a:lnTo>
                  <a:lnTo>
                    <a:pt x="362" y="439"/>
                  </a:lnTo>
                  <a:lnTo>
                    <a:pt x="378" y="421"/>
                  </a:lnTo>
                  <a:lnTo>
                    <a:pt x="378" y="0"/>
                  </a:lnTo>
                  <a:lnTo>
                    <a:pt x="494" y="0"/>
                  </a:lnTo>
                  <a:lnTo>
                    <a:pt x="494" y="588"/>
                  </a:lnTo>
                  <a:lnTo>
                    <a:pt x="378" y="588"/>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3" name="Freeform 237">
              <a:extLst>
                <a:ext uri="{FF2B5EF4-FFF2-40B4-BE49-F238E27FC236}">
                  <a16:creationId xmlns:a16="http://schemas.microsoft.com/office/drawing/2014/main" id="{B8F8EADA-3096-4BF9-84E2-037F0F16049C}"/>
                </a:ext>
              </a:extLst>
            </p:cNvPr>
            <p:cNvSpPr>
              <a:spLocks noChangeAspect="1"/>
            </p:cNvSpPr>
            <p:nvPr/>
          </p:nvSpPr>
          <p:spPr bwMode="auto">
            <a:xfrm>
              <a:off x="405" y="1333"/>
              <a:ext cx="61" cy="86"/>
            </a:xfrm>
            <a:custGeom>
              <a:avLst/>
              <a:gdLst>
                <a:gd name="T0" fmla="*/ 0 w 429"/>
                <a:gd name="T1" fmla="*/ 0 h 600"/>
                <a:gd name="T2" fmla="*/ 0 w 429"/>
                <a:gd name="T3" fmla="*/ 0 h 600"/>
                <a:gd name="T4" fmla="*/ 0 w 429"/>
                <a:gd name="T5" fmla="*/ 0 h 600"/>
                <a:gd name="T6" fmla="*/ 0 w 429"/>
                <a:gd name="T7" fmla="*/ 0 h 600"/>
                <a:gd name="T8" fmla="*/ 0 w 429"/>
                <a:gd name="T9" fmla="*/ 0 h 600"/>
                <a:gd name="T10" fmla="*/ 0 w 429"/>
                <a:gd name="T11" fmla="*/ 0 h 600"/>
                <a:gd name="T12" fmla="*/ 0 w 429"/>
                <a:gd name="T13" fmla="*/ 0 h 600"/>
                <a:gd name="T14" fmla="*/ 0 w 429"/>
                <a:gd name="T15" fmla="*/ 0 h 600"/>
                <a:gd name="T16" fmla="*/ 0 w 429"/>
                <a:gd name="T17" fmla="*/ 0 h 600"/>
                <a:gd name="T18" fmla="*/ 0 w 429"/>
                <a:gd name="T19" fmla="*/ 0 h 600"/>
                <a:gd name="T20" fmla="*/ 0 w 429"/>
                <a:gd name="T21" fmla="*/ 0 h 600"/>
                <a:gd name="T22" fmla="*/ 0 w 429"/>
                <a:gd name="T23" fmla="*/ 0 h 600"/>
                <a:gd name="T24" fmla="*/ 0 w 429"/>
                <a:gd name="T25" fmla="*/ 0 h 600"/>
                <a:gd name="T26" fmla="*/ 0 w 429"/>
                <a:gd name="T27" fmla="*/ 0 h 600"/>
                <a:gd name="T28" fmla="*/ 0 w 429"/>
                <a:gd name="T29" fmla="*/ 0 h 600"/>
                <a:gd name="T30" fmla="*/ 0 w 429"/>
                <a:gd name="T31" fmla="*/ 0 h 600"/>
                <a:gd name="T32" fmla="*/ 0 w 429"/>
                <a:gd name="T33" fmla="*/ 0 h 600"/>
                <a:gd name="T34" fmla="*/ 0 w 429"/>
                <a:gd name="T35" fmla="*/ 0 h 600"/>
                <a:gd name="T36" fmla="*/ 0 w 429"/>
                <a:gd name="T37" fmla="*/ 0 h 600"/>
                <a:gd name="T38" fmla="*/ 0 w 429"/>
                <a:gd name="T39" fmla="*/ 0 h 600"/>
                <a:gd name="T40" fmla="*/ 0 w 429"/>
                <a:gd name="T41" fmla="*/ 0 h 600"/>
                <a:gd name="T42" fmla="*/ 0 w 429"/>
                <a:gd name="T43" fmla="*/ 0 h 600"/>
                <a:gd name="T44" fmla="*/ 0 w 429"/>
                <a:gd name="T45" fmla="*/ 0 h 600"/>
                <a:gd name="T46" fmla="*/ 0 w 429"/>
                <a:gd name="T47" fmla="*/ 0 h 600"/>
                <a:gd name="T48" fmla="*/ 0 w 429"/>
                <a:gd name="T49" fmla="*/ 0 h 600"/>
                <a:gd name="T50" fmla="*/ 0 w 429"/>
                <a:gd name="T51" fmla="*/ 0 h 600"/>
                <a:gd name="T52" fmla="*/ 0 w 429"/>
                <a:gd name="T53" fmla="*/ 0 h 600"/>
                <a:gd name="T54" fmla="*/ 0 w 429"/>
                <a:gd name="T55" fmla="*/ 0 h 600"/>
                <a:gd name="T56" fmla="*/ 0 w 429"/>
                <a:gd name="T57" fmla="*/ 0 h 600"/>
                <a:gd name="T58" fmla="*/ 0 w 429"/>
                <a:gd name="T59" fmla="*/ 0 h 600"/>
                <a:gd name="T60" fmla="*/ 0 w 429"/>
                <a:gd name="T61" fmla="*/ 0 h 600"/>
                <a:gd name="T62" fmla="*/ 0 w 429"/>
                <a:gd name="T63" fmla="*/ 0 h 600"/>
                <a:gd name="T64" fmla="*/ 0 w 429"/>
                <a:gd name="T65" fmla="*/ 0 h 600"/>
                <a:gd name="T66" fmla="*/ 0 w 429"/>
                <a:gd name="T67" fmla="*/ 0 h 600"/>
                <a:gd name="T68" fmla="*/ 0 w 429"/>
                <a:gd name="T69" fmla="*/ 0 h 600"/>
                <a:gd name="T70" fmla="*/ 0 w 429"/>
                <a:gd name="T71" fmla="*/ 0 h 600"/>
                <a:gd name="T72" fmla="*/ 0 w 429"/>
                <a:gd name="T73" fmla="*/ 0 h 600"/>
                <a:gd name="T74" fmla="*/ 0 w 429"/>
                <a:gd name="T75" fmla="*/ 0 h 600"/>
                <a:gd name="T76" fmla="*/ 0 w 429"/>
                <a:gd name="T77" fmla="*/ 0 h 600"/>
                <a:gd name="T78" fmla="*/ 0 w 429"/>
                <a:gd name="T79" fmla="*/ 0 h 600"/>
                <a:gd name="T80" fmla="*/ 0 w 429"/>
                <a:gd name="T81" fmla="*/ 0 h 600"/>
                <a:gd name="T82" fmla="*/ 0 w 429"/>
                <a:gd name="T83" fmla="*/ 0 h 600"/>
                <a:gd name="T84" fmla="*/ 0 w 429"/>
                <a:gd name="T85" fmla="*/ 0 h 600"/>
                <a:gd name="T86" fmla="*/ 0 w 429"/>
                <a:gd name="T87" fmla="*/ 0 h 600"/>
                <a:gd name="T88" fmla="*/ 0 w 429"/>
                <a:gd name="T89" fmla="*/ 0 h 600"/>
                <a:gd name="T90" fmla="*/ 0 w 429"/>
                <a:gd name="T91" fmla="*/ 0 h 600"/>
                <a:gd name="T92" fmla="*/ 0 w 429"/>
                <a:gd name="T93" fmla="*/ 0 h 600"/>
                <a:gd name="T94" fmla="*/ 0 w 429"/>
                <a:gd name="T95" fmla="*/ 0 h 600"/>
                <a:gd name="T96" fmla="*/ 0 w 429"/>
                <a:gd name="T97" fmla="*/ 0 h 600"/>
                <a:gd name="T98" fmla="*/ 0 w 429"/>
                <a:gd name="T99" fmla="*/ 0 h 600"/>
                <a:gd name="T100" fmla="*/ 0 w 429"/>
                <a:gd name="T101" fmla="*/ 0 h 600"/>
                <a:gd name="T102" fmla="*/ 0 w 429"/>
                <a:gd name="T103" fmla="*/ 0 h 600"/>
                <a:gd name="T104" fmla="*/ 0 w 429"/>
                <a:gd name="T105" fmla="*/ 0 h 600"/>
                <a:gd name="T106" fmla="*/ 0 w 429"/>
                <a:gd name="T107" fmla="*/ 0 h 600"/>
                <a:gd name="T108" fmla="*/ 0 w 429"/>
                <a:gd name="T109" fmla="*/ 0 h 600"/>
                <a:gd name="T110" fmla="*/ 0 w 429"/>
                <a:gd name="T111" fmla="*/ 0 h 6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9" h="600">
                  <a:moveTo>
                    <a:pt x="117" y="12"/>
                  </a:moveTo>
                  <a:lnTo>
                    <a:pt x="117" y="147"/>
                  </a:lnTo>
                  <a:lnTo>
                    <a:pt x="124" y="137"/>
                  </a:lnTo>
                  <a:lnTo>
                    <a:pt x="135" y="120"/>
                  </a:lnTo>
                  <a:lnTo>
                    <a:pt x="145" y="105"/>
                  </a:lnTo>
                  <a:lnTo>
                    <a:pt x="156" y="90"/>
                  </a:lnTo>
                  <a:lnTo>
                    <a:pt x="166" y="78"/>
                  </a:lnTo>
                  <a:lnTo>
                    <a:pt x="176" y="65"/>
                  </a:lnTo>
                  <a:lnTo>
                    <a:pt x="187" y="54"/>
                  </a:lnTo>
                  <a:lnTo>
                    <a:pt x="198" y="44"/>
                  </a:lnTo>
                  <a:lnTo>
                    <a:pt x="209" y="35"/>
                  </a:lnTo>
                  <a:lnTo>
                    <a:pt x="219" y="27"/>
                  </a:lnTo>
                  <a:lnTo>
                    <a:pt x="229" y="20"/>
                  </a:lnTo>
                  <a:lnTo>
                    <a:pt x="240" y="14"/>
                  </a:lnTo>
                  <a:lnTo>
                    <a:pt x="250" y="9"/>
                  </a:lnTo>
                  <a:lnTo>
                    <a:pt x="261" y="6"/>
                  </a:lnTo>
                  <a:lnTo>
                    <a:pt x="272" y="3"/>
                  </a:lnTo>
                  <a:lnTo>
                    <a:pt x="282" y="1"/>
                  </a:lnTo>
                  <a:lnTo>
                    <a:pt x="293" y="0"/>
                  </a:lnTo>
                  <a:lnTo>
                    <a:pt x="308" y="1"/>
                  </a:lnTo>
                  <a:lnTo>
                    <a:pt x="326" y="5"/>
                  </a:lnTo>
                  <a:lnTo>
                    <a:pt x="342" y="10"/>
                  </a:lnTo>
                  <a:lnTo>
                    <a:pt x="359" y="17"/>
                  </a:lnTo>
                  <a:lnTo>
                    <a:pt x="377" y="27"/>
                  </a:lnTo>
                  <a:lnTo>
                    <a:pt x="394" y="39"/>
                  </a:lnTo>
                  <a:lnTo>
                    <a:pt x="412" y="52"/>
                  </a:lnTo>
                  <a:lnTo>
                    <a:pt x="429" y="68"/>
                  </a:lnTo>
                  <a:lnTo>
                    <a:pt x="368" y="170"/>
                  </a:lnTo>
                  <a:lnTo>
                    <a:pt x="353" y="156"/>
                  </a:lnTo>
                  <a:lnTo>
                    <a:pt x="339" y="144"/>
                  </a:lnTo>
                  <a:lnTo>
                    <a:pt x="325" y="134"/>
                  </a:lnTo>
                  <a:lnTo>
                    <a:pt x="309" y="126"/>
                  </a:lnTo>
                  <a:lnTo>
                    <a:pt x="296" y="120"/>
                  </a:lnTo>
                  <a:lnTo>
                    <a:pt x="283" y="116"/>
                  </a:lnTo>
                  <a:lnTo>
                    <a:pt x="269" y="113"/>
                  </a:lnTo>
                  <a:lnTo>
                    <a:pt x="256" y="112"/>
                  </a:lnTo>
                  <a:lnTo>
                    <a:pt x="242" y="113"/>
                  </a:lnTo>
                  <a:lnTo>
                    <a:pt x="229" y="115"/>
                  </a:lnTo>
                  <a:lnTo>
                    <a:pt x="217" y="119"/>
                  </a:lnTo>
                  <a:lnTo>
                    <a:pt x="203" y="125"/>
                  </a:lnTo>
                  <a:lnTo>
                    <a:pt x="192" y="133"/>
                  </a:lnTo>
                  <a:lnTo>
                    <a:pt x="180" y="141"/>
                  </a:lnTo>
                  <a:lnTo>
                    <a:pt x="169" y="152"/>
                  </a:lnTo>
                  <a:lnTo>
                    <a:pt x="158" y="166"/>
                  </a:lnTo>
                  <a:lnTo>
                    <a:pt x="149" y="179"/>
                  </a:lnTo>
                  <a:lnTo>
                    <a:pt x="140" y="193"/>
                  </a:lnTo>
                  <a:lnTo>
                    <a:pt x="134" y="209"/>
                  </a:lnTo>
                  <a:lnTo>
                    <a:pt x="127" y="224"/>
                  </a:lnTo>
                  <a:lnTo>
                    <a:pt x="123" y="241"/>
                  </a:lnTo>
                  <a:lnTo>
                    <a:pt x="119" y="257"/>
                  </a:lnTo>
                  <a:lnTo>
                    <a:pt x="117" y="274"/>
                  </a:lnTo>
                  <a:lnTo>
                    <a:pt x="117" y="292"/>
                  </a:lnTo>
                  <a:lnTo>
                    <a:pt x="117" y="600"/>
                  </a:lnTo>
                  <a:lnTo>
                    <a:pt x="0" y="600"/>
                  </a:lnTo>
                  <a:lnTo>
                    <a:pt x="0" y="12"/>
                  </a:lnTo>
                  <a:lnTo>
                    <a:pt x="117" y="12"/>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4" name="Freeform 238">
              <a:extLst>
                <a:ext uri="{FF2B5EF4-FFF2-40B4-BE49-F238E27FC236}">
                  <a16:creationId xmlns:a16="http://schemas.microsoft.com/office/drawing/2014/main" id="{9C41C320-A546-4681-93C5-0EAE94FE580F}"/>
                </a:ext>
              </a:extLst>
            </p:cNvPr>
            <p:cNvSpPr>
              <a:spLocks noChangeAspect="1"/>
            </p:cNvSpPr>
            <p:nvPr/>
          </p:nvSpPr>
          <p:spPr bwMode="auto">
            <a:xfrm>
              <a:off x="478" y="1333"/>
              <a:ext cx="70" cy="86"/>
            </a:xfrm>
            <a:custGeom>
              <a:avLst/>
              <a:gdLst>
                <a:gd name="T0" fmla="*/ 0 w 494"/>
                <a:gd name="T1" fmla="*/ 0 h 600"/>
                <a:gd name="T2" fmla="*/ 0 w 494"/>
                <a:gd name="T3" fmla="*/ 0 h 600"/>
                <a:gd name="T4" fmla="*/ 0 w 494"/>
                <a:gd name="T5" fmla="*/ 0 h 600"/>
                <a:gd name="T6" fmla="*/ 0 w 494"/>
                <a:gd name="T7" fmla="*/ 0 h 600"/>
                <a:gd name="T8" fmla="*/ 0 w 494"/>
                <a:gd name="T9" fmla="*/ 0 h 600"/>
                <a:gd name="T10" fmla="*/ 0 w 494"/>
                <a:gd name="T11" fmla="*/ 0 h 600"/>
                <a:gd name="T12" fmla="*/ 0 w 494"/>
                <a:gd name="T13" fmla="*/ 0 h 600"/>
                <a:gd name="T14" fmla="*/ 0 w 494"/>
                <a:gd name="T15" fmla="*/ 0 h 600"/>
                <a:gd name="T16" fmla="*/ 0 w 494"/>
                <a:gd name="T17" fmla="*/ 0 h 600"/>
                <a:gd name="T18" fmla="*/ 0 w 494"/>
                <a:gd name="T19" fmla="*/ 0 h 600"/>
                <a:gd name="T20" fmla="*/ 0 w 494"/>
                <a:gd name="T21" fmla="*/ 0 h 600"/>
                <a:gd name="T22" fmla="*/ 0 w 494"/>
                <a:gd name="T23" fmla="*/ 0 h 600"/>
                <a:gd name="T24" fmla="*/ 0 w 494"/>
                <a:gd name="T25" fmla="*/ 0 h 600"/>
                <a:gd name="T26" fmla="*/ 0 w 494"/>
                <a:gd name="T27" fmla="*/ 0 h 600"/>
                <a:gd name="T28" fmla="*/ 0 w 494"/>
                <a:gd name="T29" fmla="*/ 0 h 600"/>
                <a:gd name="T30" fmla="*/ 0 w 494"/>
                <a:gd name="T31" fmla="*/ 0 h 600"/>
                <a:gd name="T32" fmla="*/ 0 w 494"/>
                <a:gd name="T33" fmla="*/ 0 h 600"/>
                <a:gd name="T34" fmla="*/ 0 w 494"/>
                <a:gd name="T35" fmla="*/ 0 h 600"/>
                <a:gd name="T36" fmla="*/ 0 w 494"/>
                <a:gd name="T37" fmla="*/ 0 h 600"/>
                <a:gd name="T38" fmla="*/ 0 w 494"/>
                <a:gd name="T39" fmla="*/ 0 h 600"/>
                <a:gd name="T40" fmla="*/ 0 w 494"/>
                <a:gd name="T41" fmla="*/ 0 h 600"/>
                <a:gd name="T42" fmla="*/ 0 w 494"/>
                <a:gd name="T43" fmla="*/ 0 h 600"/>
                <a:gd name="T44" fmla="*/ 0 w 494"/>
                <a:gd name="T45" fmla="*/ 0 h 600"/>
                <a:gd name="T46" fmla="*/ 0 w 494"/>
                <a:gd name="T47" fmla="*/ 0 h 600"/>
                <a:gd name="T48" fmla="*/ 0 w 494"/>
                <a:gd name="T49" fmla="*/ 0 h 600"/>
                <a:gd name="T50" fmla="*/ 0 w 494"/>
                <a:gd name="T51" fmla="*/ 0 h 600"/>
                <a:gd name="T52" fmla="*/ 0 w 494"/>
                <a:gd name="T53" fmla="*/ 0 h 600"/>
                <a:gd name="T54" fmla="*/ 0 w 494"/>
                <a:gd name="T55" fmla="*/ 0 h 600"/>
                <a:gd name="T56" fmla="*/ 0 w 494"/>
                <a:gd name="T57" fmla="*/ 0 h 600"/>
                <a:gd name="T58" fmla="*/ 0 w 494"/>
                <a:gd name="T59" fmla="*/ 0 h 600"/>
                <a:gd name="T60" fmla="*/ 0 w 494"/>
                <a:gd name="T61" fmla="*/ 0 h 600"/>
                <a:gd name="T62" fmla="*/ 0 w 494"/>
                <a:gd name="T63" fmla="*/ 0 h 600"/>
                <a:gd name="T64" fmla="*/ 0 w 494"/>
                <a:gd name="T65" fmla="*/ 0 h 600"/>
                <a:gd name="T66" fmla="*/ 0 w 494"/>
                <a:gd name="T67" fmla="*/ 0 h 600"/>
                <a:gd name="T68" fmla="*/ 0 w 494"/>
                <a:gd name="T69" fmla="*/ 0 h 600"/>
                <a:gd name="T70" fmla="*/ 0 w 494"/>
                <a:gd name="T71" fmla="*/ 0 h 600"/>
                <a:gd name="T72" fmla="*/ 0 w 494"/>
                <a:gd name="T73" fmla="*/ 0 h 600"/>
                <a:gd name="T74" fmla="*/ 0 w 494"/>
                <a:gd name="T75" fmla="*/ 0 h 600"/>
                <a:gd name="T76" fmla="*/ 0 w 494"/>
                <a:gd name="T77" fmla="*/ 0 h 600"/>
                <a:gd name="T78" fmla="*/ 0 w 494"/>
                <a:gd name="T79" fmla="*/ 0 h 6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94" h="600">
                  <a:moveTo>
                    <a:pt x="119" y="12"/>
                  </a:moveTo>
                  <a:lnTo>
                    <a:pt x="119" y="86"/>
                  </a:lnTo>
                  <a:lnTo>
                    <a:pt x="128" y="76"/>
                  </a:lnTo>
                  <a:lnTo>
                    <a:pt x="137" y="66"/>
                  </a:lnTo>
                  <a:lnTo>
                    <a:pt x="147" y="58"/>
                  </a:lnTo>
                  <a:lnTo>
                    <a:pt x="157" y="50"/>
                  </a:lnTo>
                  <a:lnTo>
                    <a:pt x="169" y="42"/>
                  </a:lnTo>
                  <a:lnTo>
                    <a:pt x="179" y="33"/>
                  </a:lnTo>
                  <a:lnTo>
                    <a:pt x="190" y="28"/>
                  </a:lnTo>
                  <a:lnTo>
                    <a:pt x="201" y="22"/>
                  </a:lnTo>
                  <a:lnTo>
                    <a:pt x="212" y="17"/>
                  </a:lnTo>
                  <a:lnTo>
                    <a:pt x="223" y="12"/>
                  </a:lnTo>
                  <a:lnTo>
                    <a:pt x="236" y="9"/>
                  </a:lnTo>
                  <a:lnTo>
                    <a:pt x="247" y="6"/>
                  </a:lnTo>
                  <a:lnTo>
                    <a:pt x="259" y="4"/>
                  </a:lnTo>
                  <a:lnTo>
                    <a:pt x="270" y="3"/>
                  </a:lnTo>
                  <a:lnTo>
                    <a:pt x="282" y="1"/>
                  </a:lnTo>
                  <a:lnTo>
                    <a:pt x="295" y="0"/>
                  </a:lnTo>
                  <a:lnTo>
                    <a:pt x="308" y="1"/>
                  </a:lnTo>
                  <a:lnTo>
                    <a:pt x="322" y="3"/>
                  </a:lnTo>
                  <a:lnTo>
                    <a:pt x="335" y="5"/>
                  </a:lnTo>
                  <a:lnTo>
                    <a:pt x="347" y="8"/>
                  </a:lnTo>
                  <a:lnTo>
                    <a:pt x="361" y="11"/>
                  </a:lnTo>
                  <a:lnTo>
                    <a:pt x="373" y="17"/>
                  </a:lnTo>
                  <a:lnTo>
                    <a:pt x="384" y="22"/>
                  </a:lnTo>
                  <a:lnTo>
                    <a:pt x="397" y="29"/>
                  </a:lnTo>
                  <a:lnTo>
                    <a:pt x="408" y="37"/>
                  </a:lnTo>
                  <a:lnTo>
                    <a:pt x="420" y="46"/>
                  </a:lnTo>
                  <a:lnTo>
                    <a:pt x="430" y="53"/>
                  </a:lnTo>
                  <a:lnTo>
                    <a:pt x="438" y="63"/>
                  </a:lnTo>
                  <a:lnTo>
                    <a:pt x="447" y="73"/>
                  </a:lnTo>
                  <a:lnTo>
                    <a:pt x="455" y="83"/>
                  </a:lnTo>
                  <a:lnTo>
                    <a:pt x="462" y="94"/>
                  </a:lnTo>
                  <a:lnTo>
                    <a:pt x="468" y="107"/>
                  </a:lnTo>
                  <a:lnTo>
                    <a:pt x="475" y="120"/>
                  </a:lnTo>
                  <a:lnTo>
                    <a:pt x="480" y="135"/>
                  </a:lnTo>
                  <a:lnTo>
                    <a:pt x="484" y="151"/>
                  </a:lnTo>
                  <a:lnTo>
                    <a:pt x="487" y="171"/>
                  </a:lnTo>
                  <a:lnTo>
                    <a:pt x="490" y="191"/>
                  </a:lnTo>
                  <a:lnTo>
                    <a:pt x="492" y="213"/>
                  </a:lnTo>
                  <a:lnTo>
                    <a:pt x="494" y="238"/>
                  </a:lnTo>
                  <a:lnTo>
                    <a:pt x="494" y="264"/>
                  </a:lnTo>
                  <a:lnTo>
                    <a:pt x="494" y="600"/>
                  </a:lnTo>
                  <a:lnTo>
                    <a:pt x="378" y="600"/>
                  </a:lnTo>
                  <a:lnTo>
                    <a:pt x="378" y="265"/>
                  </a:lnTo>
                  <a:lnTo>
                    <a:pt x="377" y="244"/>
                  </a:lnTo>
                  <a:lnTo>
                    <a:pt x="376" y="224"/>
                  </a:lnTo>
                  <a:lnTo>
                    <a:pt x="373" y="204"/>
                  </a:lnTo>
                  <a:lnTo>
                    <a:pt x="370" y="188"/>
                  </a:lnTo>
                  <a:lnTo>
                    <a:pt x="367" y="173"/>
                  </a:lnTo>
                  <a:lnTo>
                    <a:pt x="362" y="159"/>
                  </a:lnTo>
                  <a:lnTo>
                    <a:pt x="357" y="147"/>
                  </a:lnTo>
                  <a:lnTo>
                    <a:pt x="350" y="136"/>
                  </a:lnTo>
                  <a:lnTo>
                    <a:pt x="341" y="127"/>
                  </a:lnTo>
                  <a:lnTo>
                    <a:pt x="334" y="119"/>
                  </a:lnTo>
                  <a:lnTo>
                    <a:pt x="324" y="113"/>
                  </a:lnTo>
                  <a:lnTo>
                    <a:pt x="313" y="107"/>
                  </a:lnTo>
                  <a:lnTo>
                    <a:pt x="302" y="104"/>
                  </a:lnTo>
                  <a:lnTo>
                    <a:pt x="287" y="101"/>
                  </a:lnTo>
                  <a:lnTo>
                    <a:pt x="273" y="98"/>
                  </a:lnTo>
                  <a:lnTo>
                    <a:pt x="258" y="98"/>
                  </a:lnTo>
                  <a:lnTo>
                    <a:pt x="248" y="98"/>
                  </a:lnTo>
                  <a:lnTo>
                    <a:pt x="238" y="100"/>
                  </a:lnTo>
                  <a:lnTo>
                    <a:pt x="227" y="101"/>
                  </a:lnTo>
                  <a:lnTo>
                    <a:pt x="218" y="103"/>
                  </a:lnTo>
                  <a:lnTo>
                    <a:pt x="208" y="106"/>
                  </a:lnTo>
                  <a:lnTo>
                    <a:pt x="199" y="109"/>
                  </a:lnTo>
                  <a:lnTo>
                    <a:pt x="190" y="114"/>
                  </a:lnTo>
                  <a:lnTo>
                    <a:pt x="182" y="118"/>
                  </a:lnTo>
                  <a:lnTo>
                    <a:pt x="174" y="124"/>
                  </a:lnTo>
                  <a:lnTo>
                    <a:pt x="164" y="130"/>
                  </a:lnTo>
                  <a:lnTo>
                    <a:pt x="156" y="137"/>
                  </a:lnTo>
                  <a:lnTo>
                    <a:pt x="149" y="144"/>
                  </a:lnTo>
                  <a:lnTo>
                    <a:pt x="141" y="151"/>
                  </a:lnTo>
                  <a:lnTo>
                    <a:pt x="133" y="161"/>
                  </a:lnTo>
                  <a:lnTo>
                    <a:pt x="125" y="170"/>
                  </a:lnTo>
                  <a:lnTo>
                    <a:pt x="119" y="180"/>
                  </a:lnTo>
                  <a:lnTo>
                    <a:pt x="119" y="600"/>
                  </a:lnTo>
                  <a:lnTo>
                    <a:pt x="0" y="600"/>
                  </a:lnTo>
                  <a:lnTo>
                    <a:pt x="0" y="12"/>
                  </a:lnTo>
                  <a:lnTo>
                    <a:pt x="119" y="12"/>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5" name="Freeform 239">
              <a:extLst>
                <a:ext uri="{FF2B5EF4-FFF2-40B4-BE49-F238E27FC236}">
                  <a16:creationId xmlns:a16="http://schemas.microsoft.com/office/drawing/2014/main" id="{4A87BA52-BC69-4AD7-B89B-D46B3D0F5844}"/>
                </a:ext>
              </a:extLst>
            </p:cNvPr>
            <p:cNvSpPr>
              <a:spLocks noChangeAspect="1"/>
            </p:cNvSpPr>
            <p:nvPr/>
          </p:nvSpPr>
          <p:spPr bwMode="auto">
            <a:xfrm>
              <a:off x="557" y="1335"/>
              <a:ext cx="81" cy="85"/>
            </a:xfrm>
            <a:custGeom>
              <a:avLst/>
              <a:gdLst>
                <a:gd name="T0" fmla="*/ 0 w 563"/>
                <a:gd name="T1" fmla="*/ 0 h 598"/>
                <a:gd name="T2" fmla="*/ 0 w 563"/>
                <a:gd name="T3" fmla="*/ 0 h 598"/>
                <a:gd name="T4" fmla="*/ 0 w 563"/>
                <a:gd name="T5" fmla="*/ 0 h 598"/>
                <a:gd name="T6" fmla="*/ 0 w 563"/>
                <a:gd name="T7" fmla="*/ 0 h 598"/>
                <a:gd name="T8" fmla="*/ 0 w 563"/>
                <a:gd name="T9" fmla="*/ 0 h 598"/>
                <a:gd name="T10" fmla="*/ 0 w 563"/>
                <a:gd name="T11" fmla="*/ 0 h 598"/>
                <a:gd name="T12" fmla="*/ 0 w 563"/>
                <a:gd name="T13" fmla="*/ 0 h 598"/>
                <a:gd name="T14" fmla="*/ 0 w 563"/>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3" h="598">
                  <a:moveTo>
                    <a:pt x="437" y="0"/>
                  </a:moveTo>
                  <a:lnTo>
                    <a:pt x="563" y="0"/>
                  </a:lnTo>
                  <a:lnTo>
                    <a:pt x="304" y="598"/>
                  </a:lnTo>
                  <a:lnTo>
                    <a:pt x="264" y="598"/>
                  </a:lnTo>
                  <a:lnTo>
                    <a:pt x="0" y="0"/>
                  </a:lnTo>
                  <a:lnTo>
                    <a:pt x="126" y="0"/>
                  </a:lnTo>
                  <a:lnTo>
                    <a:pt x="285" y="362"/>
                  </a:lnTo>
                  <a:lnTo>
                    <a:pt x="437" y="0"/>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6" name="Freeform 240">
              <a:extLst>
                <a:ext uri="{FF2B5EF4-FFF2-40B4-BE49-F238E27FC236}">
                  <a16:creationId xmlns:a16="http://schemas.microsoft.com/office/drawing/2014/main" id="{E850FEE8-A67A-4293-9C98-5BAE8A27B37E}"/>
                </a:ext>
              </a:extLst>
            </p:cNvPr>
            <p:cNvSpPr>
              <a:spLocks noChangeAspect="1" noEditPoints="1"/>
            </p:cNvSpPr>
            <p:nvPr/>
          </p:nvSpPr>
          <p:spPr bwMode="auto">
            <a:xfrm>
              <a:off x="642" y="1333"/>
              <a:ext cx="76" cy="87"/>
            </a:xfrm>
            <a:custGeom>
              <a:avLst/>
              <a:gdLst>
                <a:gd name="T0" fmla="*/ 0 w 529"/>
                <a:gd name="T1" fmla="*/ 0 h 609"/>
                <a:gd name="T2" fmla="*/ 0 w 529"/>
                <a:gd name="T3" fmla="*/ 0 h 609"/>
                <a:gd name="T4" fmla="*/ 0 w 529"/>
                <a:gd name="T5" fmla="*/ 0 h 609"/>
                <a:gd name="T6" fmla="*/ 0 w 529"/>
                <a:gd name="T7" fmla="*/ 0 h 609"/>
                <a:gd name="T8" fmla="*/ 0 w 529"/>
                <a:gd name="T9" fmla="*/ 0 h 609"/>
                <a:gd name="T10" fmla="*/ 0 w 529"/>
                <a:gd name="T11" fmla="*/ 0 h 609"/>
                <a:gd name="T12" fmla="*/ 0 w 529"/>
                <a:gd name="T13" fmla="*/ 0 h 609"/>
                <a:gd name="T14" fmla="*/ 0 w 529"/>
                <a:gd name="T15" fmla="*/ 0 h 609"/>
                <a:gd name="T16" fmla="*/ 0 w 529"/>
                <a:gd name="T17" fmla="*/ 0 h 609"/>
                <a:gd name="T18" fmla="*/ 0 w 529"/>
                <a:gd name="T19" fmla="*/ 0 h 609"/>
                <a:gd name="T20" fmla="*/ 0 w 529"/>
                <a:gd name="T21" fmla="*/ 0 h 609"/>
                <a:gd name="T22" fmla="*/ 0 w 529"/>
                <a:gd name="T23" fmla="*/ 0 h 609"/>
                <a:gd name="T24" fmla="*/ 0 w 529"/>
                <a:gd name="T25" fmla="*/ 0 h 609"/>
                <a:gd name="T26" fmla="*/ 0 w 529"/>
                <a:gd name="T27" fmla="*/ 0 h 609"/>
                <a:gd name="T28" fmla="*/ 0 w 529"/>
                <a:gd name="T29" fmla="*/ 0 h 609"/>
                <a:gd name="T30" fmla="*/ 0 w 529"/>
                <a:gd name="T31" fmla="*/ 0 h 609"/>
                <a:gd name="T32" fmla="*/ 0 w 529"/>
                <a:gd name="T33" fmla="*/ 0 h 609"/>
                <a:gd name="T34" fmla="*/ 0 w 529"/>
                <a:gd name="T35" fmla="*/ 0 h 609"/>
                <a:gd name="T36" fmla="*/ 0 w 529"/>
                <a:gd name="T37" fmla="*/ 0 h 609"/>
                <a:gd name="T38" fmla="*/ 0 w 529"/>
                <a:gd name="T39" fmla="*/ 0 h 609"/>
                <a:gd name="T40" fmla="*/ 0 w 529"/>
                <a:gd name="T41" fmla="*/ 0 h 609"/>
                <a:gd name="T42" fmla="*/ 0 w 529"/>
                <a:gd name="T43" fmla="*/ 0 h 609"/>
                <a:gd name="T44" fmla="*/ 0 w 529"/>
                <a:gd name="T45" fmla="*/ 0 h 609"/>
                <a:gd name="T46" fmla="*/ 0 w 529"/>
                <a:gd name="T47" fmla="*/ 0 h 609"/>
                <a:gd name="T48" fmla="*/ 0 w 529"/>
                <a:gd name="T49" fmla="*/ 0 h 609"/>
                <a:gd name="T50" fmla="*/ 0 w 529"/>
                <a:gd name="T51" fmla="*/ 0 h 609"/>
                <a:gd name="T52" fmla="*/ 0 w 529"/>
                <a:gd name="T53" fmla="*/ 0 h 609"/>
                <a:gd name="T54" fmla="*/ 0 w 529"/>
                <a:gd name="T55" fmla="*/ 0 h 609"/>
                <a:gd name="T56" fmla="*/ 0 w 529"/>
                <a:gd name="T57" fmla="*/ 0 h 609"/>
                <a:gd name="T58" fmla="*/ 0 w 529"/>
                <a:gd name="T59" fmla="*/ 0 h 609"/>
                <a:gd name="T60" fmla="*/ 0 w 529"/>
                <a:gd name="T61" fmla="*/ 0 h 609"/>
                <a:gd name="T62" fmla="*/ 0 w 529"/>
                <a:gd name="T63" fmla="*/ 0 h 609"/>
                <a:gd name="T64" fmla="*/ 0 w 529"/>
                <a:gd name="T65" fmla="*/ 0 h 609"/>
                <a:gd name="T66" fmla="*/ 0 w 529"/>
                <a:gd name="T67" fmla="*/ 0 h 609"/>
                <a:gd name="T68" fmla="*/ 0 w 529"/>
                <a:gd name="T69" fmla="*/ 0 h 609"/>
                <a:gd name="T70" fmla="*/ 0 w 529"/>
                <a:gd name="T71" fmla="*/ 0 h 609"/>
                <a:gd name="T72" fmla="*/ 0 w 529"/>
                <a:gd name="T73" fmla="*/ 0 h 609"/>
                <a:gd name="T74" fmla="*/ 0 w 529"/>
                <a:gd name="T75" fmla="*/ 0 h 609"/>
                <a:gd name="T76" fmla="*/ 0 w 529"/>
                <a:gd name="T77" fmla="*/ 0 h 609"/>
                <a:gd name="T78" fmla="*/ 0 w 529"/>
                <a:gd name="T79" fmla="*/ 0 h 609"/>
                <a:gd name="T80" fmla="*/ 0 w 529"/>
                <a:gd name="T81" fmla="*/ 0 h 609"/>
                <a:gd name="T82" fmla="*/ 0 w 529"/>
                <a:gd name="T83" fmla="*/ 0 h 609"/>
                <a:gd name="T84" fmla="*/ 0 w 529"/>
                <a:gd name="T85" fmla="*/ 0 h 609"/>
                <a:gd name="T86" fmla="*/ 0 w 529"/>
                <a:gd name="T87" fmla="*/ 0 h 609"/>
                <a:gd name="T88" fmla="*/ 0 w 529"/>
                <a:gd name="T89" fmla="*/ 0 h 609"/>
                <a:gd name="T90" fmla="*/ 0 w 529"/>
                <a:gd name="T91" fmla="*/ 0 h 609"/>
                <a:gd name="T92" fmla="*/ 0 w 529"/>
                <a:gd name="T93" fmla="*/ 0 h 609"/>
                <a:gd name="T94" fmla="*/ 0 w 529"/>
                <a:gd name="T95" fmla="*/ 0 h 609"/>
                <a:gd name="T96" fmla="*/ 0 w 529"/>
                <a:gd name="T97" fmla="*/ 0 h 609"/>
                <a:gd name="T98" fmla="*/ 0 w 529"/>
                <a:gd name="T99" fmla="*/ 0 h 609"/>
                <a:gd name="T100" fmla="*/ 0 w 529"/>
                <a:gd name="T101" fmla="*/ 0 h 609"/>
                <a:gd name="T102" fmla="*/ 0 w 529"/>
                <a:gd name="T103" fmla="*/ 0 h 609"/>
                <a:gd name="T104" fmla="*/ 0 w 529"/>
                <a:gd name="T105" fmla="*/ 0 h 609"/>
                <a:gd name="T106" fmla="*/ 0 w 529"/>
                <a:gd name="T107" fmla="*/ 0 h 609"/>
                <a:gd name="T108" fmla="*/ 0 w 529"/>
                <a:gd name="T109" fmla="*/ 0 h 609"/>
                <a:gd name="T110" fmla="*/ 0 w 529"/>
                <a:gd name="T111" fmla="*/ 0 h 609"/>
                <a:gd name="T112" fmla="*/ 0 w 529"/>
                <a:gd name="T113" fmla="*/ 0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29" h="609">
                  <a:moveTo>
                    <a:pt x="529" y="316"/>
                  </a:moveTo>
                  <a:lnTo>
                    <a:pt x="116" y="316"/>
                  </a:lnTo>
                  <a:lnTo>
                    <a:pt x="118" y="337"/>
                  </a:lnTo>
                  <a:lnTo>
                    <a:pt x="121" y="356"/>
                  </a:lnTo>
                  <a:lnTo>
                    <a:pt x="126" y="374"/>
                  </a:lnTo>
                  <a:lnTo>
                    <a:pt x="132" y="392"/>
                  </a:lnTo>
                  <a:lnTo>
                    <a:pt x="140" y="408"/>
                  </a:lnTo>
                  <a:lnTo>
                    <a:pt x="149" y="424"/>
                  </a:lnTo>
                  <a:lnTo>
                    <a:pt x="160" y="437"/>
                  </a:lnTo>
                  <a:lnTo>
                    <a:pt x="173" y="450"/>
                  </a:lnTo>
                  <a:lnTo>
                    <a:pt x="186" y="462"/>
                  </a:lnTo>
                  <a:lnTo>
                    <a:pt x="201" y="472"/>
                  </a:lnTo>
                  <a:lnTo>
                    <a:pt x="215" y="481"/>
                  </a:lnTo>
                  <a:lnTo>
                    <a:pt x="233" y="488"/>
                  </a:lnTo>
                  <a:lnTo>
                    <a:pt x="249" y="493"/>
                  </a:lnTo>
                  <a:lnTo>
                    <a:pt x="267" y="496"/>
                  </a:lnTo>
                  <a:lnTo>
                    <a:pt x="287" y="499"/>
                  </a:lnTo>
                  <a:lnTo>
                    <a:pt x="306" y="500"/>
                  </a:lnTo>
                  <a:lnTo>
                    <a:pt x="321" y="500"/>
                  </a:lnTo>
                  <a:lnTo>
                    <a:pt x="335" y="499"/>
                  </a:lnTo>
                  <a:lnTo>
                    <a:pt x="349" y="498"/>
                  </a:lnTo>
                  <a:lnTo>
                    <a:pt x="364" y="495"/>
                  </a:lnTo>
                  <a:lnTo>
                    <a:pt x="377" y="493"/>
                  </a:lnTo>
                  <a:lnTo>
                    <a:pt x="390" y="490"/>
                  </a:lnTo>
                  <a:lnTo>
                    <a:pt x="404" y="487"/>
                  </a:lnTo>
                  <a:lnTo>
                    <a:pt x="418" y="482"/>
                  </a:lnTo>
                  <a:lnTo>
                    <a:pt x="431" y="478"/>
                  </a:lnTo>
                  <a:lnTo>
                    <a:pt x="443" y="472"/>
                  </a:lnTo>
                  <a:lnTo>
                    <a:pt x="456" y="467"/>
                  </a:lnTo>
                  <a:lnTo>
                    <a:pt x="470" y="460"/>
                  </a:lnTo>
                  <a:lnTo>
                    <a:pt x="494" y="445"/>
                  </a:lnTo>
                  <a:lnTo>
                    <a:pt x="518" y="429"/>
                  </a:lnTo>
                  <a:lnTo>
                    <a:pt x="518" y="543"/>
                  </a:lnTo>
                  <a:lnTo>
                    <a:pt x="505" y="550"/>
                  </a:lnTo>
                  <a:lnTo>
                    <a:pt x="492" y="558"/>
                  </a:lnTo>
                  <a:lnTo>
                    <a:pt x="478" y="566"/>
                  </a:lnTo>
                  <a:lnTo>
                    <a:pt x="465" y="573"/>
                  </a:lnTo>
                  <a:lnTo>
                    <a:pt x="452" y="578"/>
                  </a:lnTo>
                  <a:lnTo>
                    <a:pt x="439" y="585"/>
                  </a:lnTo>
                  <a:lnTo>
                    <a:pt x="426" y="590"/>
                  </a:lnTo>
                  <a:lnTo>
                    <a:pt x="413" y="593"/>
                  </a:lnTo>
                  <a:lnTo>
                    <a:pt x="399" y="597"/>
                  </a:lnTo>
                  <a:lnTo>
                    <a:pt x="385" y="600"/>
                  </a:lnTo>
                  <a:lnTo>
                    <a:pt x="370" y="603"/>
                  </a:lnTo>
                  <a:lnTo>
                    <a:pt x="356" y="604"/>
                  </a:lnTo>
                  <a:lnTo>
                    <a:pt x="340" y="607"/>
                  </a:lnTo>
                  <a:lnTo>
                    <a:pt x="323" y="608"/>
                  </a:lnTo>
                  <a:lnTo>
                    <a:pt x="306" y="609"/>
                  </a:lnTo>
                  <a:lnTo>
                    <a:pt x="289" y="609"/>
                  </a:lnTo>
                  <a:lnTo>
                    <a:pt x="265" y="608"/>
                  </a:lnTo>
                  <a:lnTo>
                    <a:pt x="243" y="607"/>
                  </a:lnTo>
                  <a:lnTo>
                    <a:pt x="220" y="603"/>
                  </a:lnTo>
                  <a:lnTo>
                    <a:pt x="201" y="599"/>
                  </a:lnTo>
                  <a:lnTo>
                    <a:pt x="182" y="593"/>
                  </a:lnTo>
                  <a:lnTo>
                    <a:pt x="164" y="587"/>
                  </a:lnTo>
                  <a:lnTo>
                    <a:pt x="148" y="577"/>
                  </a:lnTo>
                  <a:lnTo>
                    <a:pt x="132" y="568"/>
                  </a:lnTo>
                  <a:lnTo>
                    <a:pt x="118" y="558"/>
                  </a:lnTo>
                  <a:lnTo>
                    <a:pt x="103" y="546"/>
                  </a:lnTo>
                  <a:lnTo>
                    <a:pt x="90" y="535"/>
                  </a:lnTo>
                  <a:lnTo>
                    <a:pt x="78" y="522"/>
                  </a:lnTo>
                  <a:lnTo>
                    <a:pt x="66" y="507"/>
                  </a:lnTo>
                  <a:lnTo>
                    <a:pt x="55" y="492"/>
                  </a:lnTo>
                  <a:lnTo>
                    <a:pt x="45" y="477"/>
                  </a:lnTo>
                  <a:lnTo>
                    <a:pt x="35" y="461"/>
                  </a:lnTo>
                  <a:lnTo>
                    <a:pt x="28" y="442"/>
                  </a:lnTo>
                  <a:lnTo>
                    <a:pt x="20" y="425"/>
                  </a:lnTo>
                  <a:lnTo>
                    <a:pt x="13" y="407"/>
                  </a:lnTo>
                  <a:lnTo>
                    <a:pt x="9" y="386"/>
                  </a:lnTo>
                  <a:lnTo>
                    <a:pt x="4" y="367"/>
                  </a:lnTo>
                  <a:lnTo>
                    <a:pt x="2" y="347"/>
                  </a:lnTo>
                  <a:lnTo>
                    <a:pt x="0" y="324"/>
                  </a:lnTo>
                  <a:lnTo>
                    <a:pt x="0" y="304"/>
                  </a:lnTo>
                  <a:lnTo>
                    <a:pt x="0" y="287"/>
                  </a:lnTo>
                  <a:lnTo>
                    <a:pt x="1" y="269"/>
                  </a:lnTo>
                  <a:lnTo>
                    <a:pt x="2" y="254"/>
                  </a:lnTo>
                  <a:lnTo>
                    <a:pt x="4" y="240"/>
                  </a:lnTo>
                  <a:lnTo>
                    <a:pt x="7" y="224"/>
                  </a:lnTo>
                  <a:lnTo>
                    <a:pt x="10" y="209"/>
                  </a:lnTo>
                  <a:lnTo>
                    <a:pt x="14" y="195"/>
                  </a:lnTo>
                  <a:lnTo>
                    <a:pt x="19" y="181"/>
                  </a:lnTo>
                  <a:lnTo>
                    <a:pt x="23" y="168"/>
                  </a:lnTo>
                  <a:lnTo>
                    <a:pt x="29" y="155"/>
                  </a:lnTo>
                  <a:lnTo>
                    <a:pt x="35" y="141"/>
                  </a:lnTo>
                  <a:lnTo>
                    <a:pt x="43" y="129"/>
                  </a:lnTo>
                  <a:lnTo>
                    <a:pt x="51" y="118"/>
                  </a:lnTo>
                  <a:lnTo>
                    <a:pt x="58" y="107"/>
                  </a:lnTo>
                  <a:lnTo>
                    <a:pt x="66" y="95"/>
                  </a:lnTo>
                  <a:lnTo>
                    <a:pt x="76" y="84"/>
                  </a:lnTo>
                  <a:lnTo>
                    <a:pt x="85" y="74"/>
                  </a:lnTo>
                  <a:lnTo>
                    <a:pt x="95" y="65"/>
                  </a:lnTo>
                  <a:lnTo>
                    <a:pt x="106" y="57"/>
                  </a:lnTo>
                  <a:lnTo>
                    <a:pt x="117" y="49"/>
                  </a:lnTo>
                  <a:lnTo>
                    <a:pt x="128" y="41"/>
                  </a:lnTo>
                  <a:lnTo>
                    <a:pt x="139" y="33"/>
                  </a:lnTo>
                  <a:lnTo>
                    <a:pt x="150" y="27"/>
                  </a:lnTo>
                  <a:lnTo>
                    <a:pt x="162" y="21"/>
                  </a:lnTo>
                  <a:lnTo>
                    <a:pt x="175" y="17"/>
                  </a:lnTo>
                  <a:lnTo>
                    <a:pt x="189" y="12"/>
                  </a:lnTo>
                  <a:lnTo>
                    <a:pt x="202" y="9"/>
                  </a:lnTo>
                  <a:lnTo>
                    <a:pt x="215" y="6"/>
                  </a:lnTo>
                  <a:lnTo>
                    <a:pt x="229" y="4"/>
                  </a:lnTo>
                  <a:lnTo>
                    <a:pt x="244" y="3"/>
                  </a:lnTo>
                  <a:lnTo>
                    <a:pt x="258" y="1"/>
                  </a:lnTo>
                  <a:lnTo>
                    <a:pt x="272" y="0"/>
                  </a:lnTo>
                  <a:lnTo>
                    <a:pt x="288" y="1"/>
                  </a:lnTo>
                  <a:lnTo>
                    <a:pt x="302" y="3"/>
                  </a:lnTo>
                  <a:lnTo>
                    <a:pt x="315" y="4"/>
                  </a:lnTo>
                  <a:lnTo>
                    <a:pt x="329" y="6"/>
                  </a:lnTo>
                  <a:lnTo>
                    <a:pt x="341" y="9"/>
                  </a:lnTo>
                  <a:lnTo>
                    <a:pt x="354" y="12"/>
                  </a:lnTo>
                  <a:lnTo>
                    <a:pt x="366" y="16"/>
                  </a:lnTo>
                  <a:lnTo>
                    <a:pt x="378" y="21"/>
                  </a:lnTo>
                  <a:lnTo>
                    <a:pt x="389" y="27"/>
                  </a:lnTo>
                  <a:lnTo>
                    <a:pt x="400" y="32"/>
                  </a:lnTo>
                  <a:lnTo>
                    <a:pt x="411" y="40"/>
                  </a:lnTo>
                  <a:lnTo>
                    <a:pt x="422" y="47"/>
                  </a:lnTo>
                  <a:lnTo>
                    <a:pt x="432" y="55"/>
                  </a:lnTo>
                  <a:lnTo>
                    <a:pt x="441" y="63"/>
                  </a:lnTo>
                  <a:lnTo>
                    <a:pt x="450" y="72"/>
                  </a:lnTo>
                  <a:lnTo>
                    <a:pt x="459" y="82"/>
                  </a:lnTo>
                  <a:lnTo>
                    <a:pt x="469" y="93"/>
                  </a:lnTo>
                  <a:lnTo>
                    <a:pt x="476" y="104"/>
                  </a:lnTo>
                  <a:lnTo>
                    <a:pt x="483" y="115"/>
                  </a:lnTo>
                  <a:lnTo>
                    <a:pt x="490" y="127"/>
                  </a:lnTo>
                  <a:lnTo>
                    <a:pt x="496" y="139"/>
                  </a:lnTo>
                  <a:lnTo>
                    <a:pt x="502" y="151"/>
                  </a:lnTo>
                  <a:lnTo>
                    <a:pt x="507" y="165"/>
                  </a:lnTo>
                  <a:lnTo>
                    <a:pt x="512" y="178"/>
                  </a:lnTo>
                  <a:lnTo>
                    <a:pt x="515" y="192"/>
                  </a:lnTo>
                  <a:lnTo>
                    <a:pt x="519" y="206"/>
                  </a:lnTo>
                  <a:lnTo>
                    <a:pt x="521" y="222"/>
                  </a:lnTo>
                  <a:lnTo>
                    <a:pt x="524" y="236"/>
                  </a:lnTo>
                  <a:lnTo>
                    <a:pt x="526" y="252"/>
                  </a:lnTo>
                  <a:lnTo>
                    <a:pt x="528" y="268"/>
                  </a:lnTo>
                  <a:lnTo>
                    <a:pt x="529" y="285"/>
                  </a:lnTo>
                  <a:lnTo>
                    <a:pt x="529" y="301"/>
                  </a:lnTo>
                  <a:lnTo>
                    <a:pt x="529" y="316"/>
                  </a:lnTo>
                  <a:close/>
                  <a:moveTo>
                    <a:pt x="119" y="246"/>
                  </a:moveTo>
                  <a:lnTo>
                    <a:pt x="415" y="246"/>
                  </a:lnTo>
                  <a:lnTo>
                    <a:pt x="412" y="230"/>
                  </a:lnTo>
                  <a:lnTo>
                    <a:pt x="410" y="213"/>
                  </a:lnTo>
                  <a:lnTo>
                    <a:pt x="406" y="199"/>
                  </a:lnTo>
                  <a:lnTo>
                    <a:pt x="401" y="186"/>
                  </a:lnTo>
                  <a:lnTo>
                    <a:pt x="396" y="172"/>
                  </a:lnTo>
                  <a:lnTo>
                    <a:pt x="389" y="160"/>
                  </a:lnTo>
                  <a:lnTo>
                    <a:pt x="381" y="149"/>
                  </a:lnTo>
                  <a:lnTo>
                    <a:pt x="373" y="139"/>
                  </a:lnTo>
                  <a:lnTo>
                    <a:pt x="363" y="130"/>
                  </a:lnTo>
                  <a:lnTo>
                    <a:pt x="353" y="123"/>
                  </a:lnTo>
                  <a:lnTo>
                    <a:pt x="341" y="116"/>
                  </a:lnTo>
                  <a:lnTo>
                    <a:pt x="329" y="112"/>
                  </a:lnTo>
                  <a:lnTo>
                    <a:pt x="316" y="107"/>
                  </a:lnTo>
                  <a:lnTo>
                    <a:pt x="303" y="104"/>
                  </a:lnTo>
                  <a:lnTo>
                    <a:pt x="289" y="103"/>
                  </a:lnTo>
                  <a:lnTo>
                    <a:pt x="272" y="102"/>
                  </a:lnTo>
                  <a:lnTo>
                    <a:pt x="258" y="103"/>
                  </a:lnTo>
                  <a:lnTo>
                    <a:pt x="244" y="104"/>
                  </a:lnTo>
                  <a:lnTo>
                    <a:pt x="229" y="107"/>
                  </a:lnTo>
                  <a:lnTo>
                    <a:pt x="216" y="112"/>
                  </a:lnTo>
                  <a:lnTo>
                    <a:pt x="204" y="116"/>
                  </a:lnTo>
                  <a:lnTo>
                    <a:pt x="192" y="123"/>
                  </a:lnTo>
                  <a:lnTo>
                    <a:pt x="181" y="130"/>
                  </a:lnTo>
                  <a:lnTo>
                    <a:pt x="171" y="139"/>
                  </a:lnTo>
                  <a:lnTo>
                    <a:pt x="161" y="149"/>
                  </a:lnTo>
                  <a:lnTo>
                    <a:pt x="152" y="160"/>
                  </a:lnTo>
                  <a:lnTo>
                    <a:pt x="144" y="172"/>
                  </a:lnTo>
                  <a:lnTo>
                    <a:pt x="138" y="186"/>
                  </a:lnTo>
                  <a:lnTo>
                    <a:pt x="131" y="199"/>
                  </a:lnTo>
                  <a:lnTo>
                    <a:pt x="127" y="213"/>
                  </a:lnTo>
                  <a:lnTo>
                    <a:pt x="122" y="230"/>
                  </a:lnTo>
                  <a:lnTo>
                    <a:pt x="119" y="246"/>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7" name="Freeform 241">
              <a:extLst>
                <a:ext uri="{FF2B5EF4-FFF2-40B4-BE49-F238E27FC236}">
                  <a16:creationId xmlns:a16="http://schemas.microsoft.com/office/drawing/2014/main" id="{1E7E8E0B-6C33-47F7-BE90-33ED87844AAB}"/>
                </a:ext>
              </a:extLst>
            </p:cNvPr>
            <p:cNvSpPr>
              <a:spLocks noChangeAspect="1"/>
            </p:cNvSpPr>
            <p:nvPr/>
          </p:nvSpPr>
          <p:spPr bwMode="auto">
            <a:xfrm>
              <a:off x="737" y="1333"/>
              <a:ext cx="61" cy="86"/>
            </a:xfrm>
            <a:custGeom>
              <a:avLst/>
              <a:gdLst>
                <a:gd name="T0" fmla="*/ 0 w 428"/>
                <a:gd name="T1" fmla="*/ 0 h 600"/>
                <a:gd name="T2" fmla="*/ 0 w 428"/>
                <a:gd name="T3" fmla="*/ 0 h 600"/>
                <a:gd name="T4" fmla="*/ 0 w 428"/>
                <a:gd name="T5" fmla="*/ 0 h 600"/>
                <a:gd name="T6" fmla="*/ 0 w 428"/>
                <a:gd name="T7" fmla="*/ 0 h 600"/>
                <a:gd name="T8" fmla="*/ 0 w 428"/>
                <a:gd name="T9" fmla="*/ 0 h 600"/>
                <a:gd name="T10" fmla="*/ 0 w 428"/>
                <a:gd name="T11" fmla="*/ 0 h 600"/>
                <a:gd name="T12" fmla="*/ 0 w 428"/>
                <a:gd name="T13" fmla="*/ 0 h 600"/>
                <a:gd name="T14" fmla="*/ 0 w 428"/>
                <a:gd name="T15" fmla="*/ 0 h 600"/>
                <a:gd name="T16" fmla="*/ 0 w 428"/>
                <a:gd name="T17" fmla="*/ 0 h 600"/>
                <a:gd name="T18" fmla="*/ 0 w 428"/>
                <a:gd name="T19" fmla="*/ 0 h 600"/>
                <a:gd name="T20" fmla="*/ 0 w 428"/>
                <a:gd name="T21" fmla="*/ 0 h 600"/>
                <a:gd name="T22" fmla="*/ 0 w 428"/>
                <a:gd name="T23" fmla="*/ 0 h 600"/>
                <a:gd name="T24" fmla="*/ 0 w 428"/>
                <a:gd name="T25" fmla="*/ 0 h 600"/>
                <a:gd name="T26" fmla="*/ 0 w 428"/>
                <a:gd name="T27" fmla="*/ 0 h 600"/>
                <a:gd name="T28" fmla="*/ 0 w 428"/>
                <a:gd name="T29" fmla="*/ 0 h 600"/>
                <a:gd name="T30" fmla="*/ 0 w 428"/>
                <a:gd name="T31" fmla="*/ 0 h 600"/>
                <a:gd name="T32" fmla="*/ 0 w 428"/>
                <a:gd name="T33" fmla="*/ 0 h 600"/>
                <a:gd name="T34" fmla="*/ 0 w 428"/>
                <a:gd name="T35" fmla="*/ 0 h 600"/>
                <a:gd name="T36" fmla="*/ 0 w 428"/>
                <a:gd name="T37" fmla="*/ 0 h 600"/>
                <a:gd name="T38" fmla="*/ 0 w 428"/>
                <a:gd name="T39" fmla="*/ 0 h 600"/>
                <a:gd name="T40" fmla="*/ 0 w 428"/>
                <a:gd name="T41" fmla="*/ 0 h 600"/>
                <a:gd name="T42" fmla="*/ 0 w 428"/>
                <a:gd name="T43" fmla="*/ 0 h 600"/>
                <a:gd name="T44" fmla="*/ 0 w 428"/>
                <a:gd name="T45" fmla="*/ 0 h 600"/>
                <a:gd name="T46" fmla="*/ 0 w 428"/>
                <a:gd name="T47" fmla="*/ 0 h 600"/>
                <a:gd name="T48" fmla="*/ 0 w 428"/>
                <a:gd name="T49" fmla="*/ 0 h 600"/>
                <a:gd name="T50" fmla="*/ 0 w 428"/>
                <a:gd name="T51" fmla="*/ 0 h 600"/>
                <a:gd name="T52" fmla="*/ 0 w 428"/>
                <a:gd name="T53" fmla="*/ 0 h 600"/>
                <a:gd name="T54" fmla="*/ 0 w 428"/>
                <a:gd name="T55" fmla="*/ 0 h 600"/>
                <a:gd name="T56" fmla="*/ 0 w 428"/>
                <a:gd name="T57" fmla="*/ 0 h 600"/>
                <a:gd name="T58" fmla="*/ 0 w 428"/>
                <a:gd name="T59" fmla="*/ 0 h 600"/>
                <a:gd name="T60" fmla="*/ 0 w 428"/>
                <a:gd name="T61" fmla="*/ 0 h 600"/>
                <a:gd name="T62" fmla="*/ 0 w 428"/>
                <a:gd name="T63" fmla="*/ 0 h 600"/>
                <a:gd name="T64" fmla="*/ 0 w 428"/>
                <a:gd name="T65" fmla="*/ 0 h 600"/>
                <a:gd name="T66" fmla="*/ 0 w 428"/>
                <a:gd name="T67" fmla="*/ 0 h 600"/>
                <a:gd name="T68" fmla="*/ 0 w 428"/>
                <a:gd name="T69" fmla="*/ 0 h 600"/>
                <a:gd name="T70" fmla="*/ 0 w 428"/>
                <a:gd name="T71" fmla="*/ 0 h 600"/>
                <a:gd name="T72" fmla="*/ 0 w 428"/>
                <a:gd name="T73" fmla="*/ 0 h 600"/>
                <a:gd name="T74" fmla="*/ 0 w 428"/>
                <a:gd name="T75" fmla="*/ 0 h 600"/>
                <a:gd name="T76" fmla="*/ 0 w 428"/>
                <a:gd name="T77" fmla="*/ 0 h 600"/>
                <a:gd name="T78" fmla="*/ 0 w 428"/>
                <a:gd name="T79" fmla="*/ 0 h 600"/>
                <a:gd name="T80" fmla="*/ 0 w 428"/>
                <a:gd name="T81" fmla="*/ 0 h 600"/>
                <a:gd name="T82" fmla="*/ 0 w 428"/>
                <a:gd name="T83" fmla="*/ 0 h 600"/>
                <a:gd name="T84" fmla="*/ 0 w 428"/>
                <a:gd name="T85" fmla="*/ 0 h 600"/>
                <a:gd name="T86" fmla="*/ 0 w 428"/>
                <a:gd name="T87" fmla="*/ 0 h 600"/>
                <a:gd name="T88" fmla="*/ 0 w 428"/>
                <a:gd name="T89" fmla="*/ 0 h 600"/>
                <a:gd name="T90" fmla="*/ 0 w 428"/>
                <a:gd name="T91" fmla="*/ 0 h 600"/>
                <a:gd name="T92" fmla="*/ 0 w 428"/>
                <a:gd name="T93" fmla="*/ 0 h 600"/>
                <a:gd name="T94" fmla="*/ 0 w 428"/>
                <a:gd name="T95" fmla="*/ 0 h 600"/>
                <a:gd name="T96" fmla="*/ 0 w 428"/>
                <a:gd name="T97" fmla="*/ 0 h 600"/>
                <a:gd name="T98" fmla="*/ 0 w 428"/>
                <a:gd name="T99" fmla="*/ 0 h 600"/>
                <a:gd name="T100" fmla="*/ 0 w 428"/>
                <a:gd name="T101" fmla="*/ 0 h 600"/>
                <a:gd name="T102" fmla="*/ 0 w 428"/>
                <a:gd name="T103" fmla="*/ 0 h 600"/>
                <a:gd name="T104" fmla="*/ 0 w 428"/>
                <a:gd name="T105" fmla="*/ 0 h 600"/>
                <a:gd name="T106" fmla="*/ 0 w 428"/>
                <a:gd name="T107" fmla="*/ 0 h 600"/>
                <a:gd name="T108" fmla="*/ 0 w 428"/>
                <a:gd name="T109" fmla="*/ 0 h 600"/>
                <a:gd name="T110" fmla="*/ 0 w 428"/>
                <a:gd name="T111" fmla="*/ 0 h 60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8" h="600">
                  <a:moveTo>
                    <a:pt x="116" y="12"/>
                  </a:moveTo>
                  <a:lnTo>
                    <a:pt x="116" y="147"/>
                  </a:lnTo>
                  <a:lnTo>
                    <a:pt x="123" y="137"/>
                  </a:lnTo>
                  <a:lnTo>
                    <a:pt x="133" y="120"/>
                  </a:lnTo>
                  <a:lnTo>
                    <a:pt x="144" y="105"/>
                  </a:lnTo>
                  <a:lnTo>
                    <a:pt x="154" y="90"/>
                  </a:lnTo>
                  <a:lnTo>
                    <a:pt x="164" y="78"/>
                  </a:lnTo>
                  <a:lnTo>
                    <a:pt x="176" y="65"/>
                  </a:lnTo>
                  <a:lnTo>
                    <a:pt x="186" y="54"/>
                  </a:lnTo>
                  <a:lnTo>
                    <a:pt x="197" y="44"/>
                  </a:lnTo>
                  <a:lnTo>
                    <a:pt x="207" y="35"/>
                  </a:lnTo>
                  <a:lnTo>
                    <a:pt x="217" y="27"/>
                  </a:lnTo>
                  <a:lnTo>
                    <a:pt x="229" y="20"/>
                  </a:lnTo>
                  <a:lnTo>
                    <a:pt x="239" y="14"/>
                  </a:lnTo>
                  <a:lnTo>
                    <a:pt x="249" y="9"/>
                  </a:lnTo>
                  <a:lnTo>
                    <a:pt x="260" y="6"/>
                  </a:lnTo>
                  <a:lnTo>
                    <a:pt x="270" y="3"/>
                  </a:lnTo>
                  <a:lnTo>
                    <a:pt x="281" y="1"/>
                  </a:lnTo>
                  <a:lnTo>
                    <a:pt x="292" y="0"/>
                  </a:lnTo>
                  <a:lnTo>
                    <a:pt x="308" y="1"/>
                  </a:lnTo>
                  <a:lnTo>
                    <a:pt x="325" y="5"/>
                  </a:lnTo>
                  <a:lnTo>
                    <a:pt x="341" y="10"/>
                  </a:lnTo>
                  <a:lnTo>
                    <a:pt x="359" y="17"/>
                  </a:lnTo>
                  <a:lnTo>
                    <a:pt x="376" y="27"/>
                  </a:lnTo>
                  <a:lnTo>
                    <a:pt x="393" y="39"/>
                  </a:lnTo>
                  <a:lnTo>
                    <a:pt x="411" y="52"/>
                  </a:lnTo>
                  <a:lnTo>
                    <a:pt x="428" y="68"/>
                  </a:lnTo>
                  <a:lnTo>
                    <a:pt x="368" y="170"/>
                  </a:lnTo>
                  <a:lnTo>
                    <a:pt x="352" y="156"/>
                  </a:lnTo>
                  <a:lnTo>
                    <a:pt x="337" y="144"/>
                  </a:lnTo>
                  <a:lnTo>
                    <a:pt x="323" y="134"/>
                  </a:lnTo>
                  <a:lnTo>
                    <a:pt x="309" y="126"/>
                  </a:lnTo>
                  <a:lnTo>
                    <a:pt x="295" y="120"/>
                  </a:lnTo>
                  <a:lnTo>
                    <a:pt x="281" y="116"/>
                  </a:lnTo>
                  <a:lnTo>
                    <a:pt x="268" y="113"/>
                  </a:lnTo>
                  <a:lnTo>
                    <a:pt x="255" y="112"/>
                  </a:lnTo>
                  <a:lnTo>
                    <a:pt x="241" y="113"/>
                  </a:lnTo>
                  <a:lnTo>
                    <a:pt x="228" y="115"/>
                  </a:lnTo>
                  <a:lnTo>
                    <a:pt x="215" y="119"/>
                  </a:lnTo>
                  <a:lnTo>
                    <a:pt x="202" y="125"/>
                  </a:lnTo>
                  <a:lnTo>
                    <a:pt x="190" y="133"/>
                  </a:lnTo>
                  <a:lnTo>
                    <a:pt x="179" y="141"/>
                  </a:lnTo>
                  <a:lnTo>
                    <a:pt x="168" y="152"/>
                  </a:lnTo>
                  <a:lnTo>
                    <a:pt x="157" y="166"/>
                  </a:lnTo>
                  <a:lnTo>
                    <a:pt x="147" y="179"/>
                  </a:lnTo>
                  <a:lnTo>
                    <a:pt x="140" y="193"/>
                  </a:lnTo>
                  <a:lnTo>
                    <a:pt x="132" y="209"/>
                  </a:lnTo>
                  <a:lnTo>
                    <a:pt x="126" y="224"/>
                  </a:lnTo>
                  <a:lnTo>
                    <a:pt x="122" y="241"/>
                  </a:lnTo>
                  <a:lnTo>
                    <a:pt x="119" y="257"/>
                  </a:lnTo>
                  <a:lnTo>
                    <a:pt x="118" y="274"/>
                  </a:lnTo>
                  <a:lnTo>
                    <a:pt x="116" y="292"/>
                  </a:lnTo>
                  <a:lnTo>
                    <a:pt x="116" y="600"/>
                  </a:lnTo>
                  <a:lnTo>
                    <a:pt x="0" y="600"/>
                  </a:lnTo>
                  <a:lnTo>
                    <a:pt x="0" y="12"/>
                  </a:lnTo>
                  <a:lnTo>
                    <a:pt x="116" y="12"/>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8" name="Freeform 242">
              <a:extLst>
                <a:ext uri="{FF2B5EF4-FFF2-40B4-BE49-F238E27FC236}">
                  <a16:creationId xmlns:a16="http://schemas.microsoft.com/office/drawing/2014/main" id="{79CB250F-A5F6-4F9B-8AE7-53557ACFF149}"/>
                </a:ext>
              </a:extLst>
            </p:cNvPr>
            <p:cNvSpPr>
              <a:spLocks noChangeAspect="1" noEditPoints="1"/>
            </p:cNvSpPr>
            <p:nvPr/>
          </p:nvSpPr>
          <p:spPr bwMode="auto">
            <a:xfrm>
              <a:off x="802" y="1333"/>
              <a:ext cx="76" cy="87"/>
            </a:xfrm>
            <a:custGeom>
              <a:avLst/>
              <a:gdLst>
                <a:gd name="T0" fmla="*/ 0 w 529"/>
                <a:gd name="T1" fmla="*/ 0 h 609"/>
                <a:gd name="T2" fmla="*/ 0 w 529"/>
                <a:gd name="T3" fmla="*/ 0 h 609"/>
                <a:gd name="T4" fmla="*/ 0 w 529"/>
                <a:gd name="T5" fmla="*/ 0 h 609"/>
                <a:gd name="T6" fmla="*/ 0 w 529"/>
                <a:gd name="T7" fmla="*/ 0 h 609"/>
                <a:gd name="T8" fmla="*/ 0 w 529"/>
                <a:gd name="T9" fmla="*/ 0 h 609"/>
                <a:gd name="T10" fmla="*/ 0 w 529"/>
                <a:gd name="T11" fmla="*/ 0 h 609"/>
                <a:gd name="T12" fmla="*/ 0 w 529"/>
                <a:gd name="T13" fmla="*/ 0 h 609"/>
                <a:gd name="T14" fmla="*/ 0 w 529"/>
                <a:gd name="T15" fmla="*/ 0 h 609"/>
                <a:gd name="T16" fmla="*/ 0 w 529"/>
                <a:gd name="T17" fmla="*/ 0 h 609"/>
                <a:gd name="T18" fmla="*/ 0 w 529"/>
                <a:gd name="T19" fmla="*/ 0 h 609"/>
                <a:gd name="T20" fmla="*/ 0 w 529"/>
                <a:gd name="T21" fmla="*/ 0 h 609"/>
                <a:gd name="T22" fmla="*/ 0 w 529"/>
                <a:gd name="T23" fmla="*/ 0 h 609"/>
                <a:gd name="T24" fmla="*/ 0 w 529"/>
                <a:gd name="T25" fmla="*/ 0 h 609"/>
                <a:gd name="T26" fmla="*/ 0 w 529"/>
                <a:gd name="T27" fmla="*/ 0 h 609"/>
                <a:gd name="T28" fmla="*/ 0 w 529"/>
                <a:gd name="T29" fmla="*/ 0 h 609"/>
                <a:gd name="T30" fmla="*/ 0 w 529"/>
                <a:gd name="T31" fmla="*/ 0 h 609"/>
                <a:gd name="T32" fmla="*/ 0 w 529"/>
                <a:gd name="T33" fmla="*/ 0 h 609"/>
                <a:gd name="T34" fmla="*/ 0 w 529"/>
                <a:gd name="T35" fmla="*/ 0 h 609"/>
                <a:gd name="T36" fmla="*/ 0 w 529"/>
                <a:gd name="T37" fmla="*/ 0 h 609"/>
                <a:gd name="T38" fmla="*/ 0 w 529"/>
                <a:gd name="T39" fmla="*/ 0 h 609"/>
                <a:gd name="T40" fmla="*/ 0 w 529"/>
                <a:gd name="T41" fmla="*/ 0 h 609"/>
                <a:gd name="T42" fmla="*/ 0 w 529"/>
                <a:gd name="T43" fmla="*/ 0 h 609"/>
                <a:gd name="T44" fmla="*/ 0 w 529"/>
                <a:gd name="T45" fmla="*/ 0 h 609"/>
                <a:gd name="T46" fmla="*/ 0 w 529"/>
                <a:gd name="T47" fmla="*/ 0 h 609"/>
                <a:gd name="T48" fmla="*/ 0 w 529"/>
                <a:gd name="T49" fmla="*/ 0 h 609"/>
                <a:gd name="T50" fmla="*/ 0 w 529"/>
                <a:gd name="T51" fmla="*/ 0 h 609"/>
                <a:gd name="T52" fmla="*/ 0 w 529"/>
                <a:gd name="T53" fmla="*/ 0 h 609"/>
                <a:gd name="T54" fmla="*/ 0 w 529"/>
                <a:gd name="T55" fmla="*/ 0 h 609"/>
                <a:gd name="T56" fmla="*/ 0 w 529"/>
                <a:gd name="T57" fmla="*/ 0 h 609"/>
                <a:gd name="T58" fmla="*/ 0 w 529"/>
                <a:gd name="T59" fmla="*/ 0 h 609"/>
                <a:gd name="T60" fmla="*/ 0 w 529"/>
                <a:gd name="T61" fmla="*/ 0 h 609"/>
                <a:gd name="T62" fmla="*/ 0 w 529"/>
                <a:gd name="T63" fmla="*/ 0 h 609"/>
                <a:gd name="T64" fmla="*/ 0 w 529"/>
                <a:gd name="T65" fmla="*/ 0 h 609"/>
                <a:gd name="T66" fmla="*/ 0 w 529"/>
                <a:gd name="T67" fmla="*/ 0 h 609"/>
                <a:gd name="T68" fmla="*/ 0 w 529"/>
                <a:gd name="T69" fmla="*/ 0 h 609"/>
                <a:gd name="T70" fmla="*/ 0 w 529"/>
                <a:gd name="T71" fmla="*/ 0 h 609"/>
                <a:gd name="T72" fmla="*/ 0 w 529"/>
                <a:gd name="T73" fmla="*/ 0 h 609"/>
                <a:gd name="T74" fmla="*/ 0 w 529"/>
                <a:gd name="T75" fmla="*/ 0 h 609"/>
                <a:gd name="T76" fmla="*/ 0 w 529"/>
                <a:gd name="T77" fmla="*/ 0 h 609"/>
                <a:gd name="T78" fmla="*/ 0 w 529"/>
                <a:gd name="T79" fmla="*/ 0 h 609"/>
                <a:gd name="T80" fmla="*/ 0 w 529"/>
                <a:gd name="T81" fmla="*/ 0 h 609"/>
                <a:gd name="T82" fmla="*/ 0 w 529"/>
                <a:gd name="T83" fmla="*/ 0 h 609"/>
                <a:gd name="T84" fmla="*/ 0 w 529"/>
                <a:gd name="T85" fmla="*/ 0 h 609"/>
                <a:gd name="T86" fmla="*/ 0 w 529"/>
                <a:gd name="T87" fmla="*/ 0 h 609"/>
                <a:gd name="T88" fmla="*/ 0 w 529"/>
                <a:gd name="T89" fmla="*/ 0 h 609"/>
                <a:gd name="T90" fmla="*/ 0 w 529"/>
                <a:gd name="T91" fmla="*/ 0 h 609"/>
                <a:gd name="T92" fmla="*/ 0 w 529"/>
                <a:gd name="T93" fmla="*/ 0 h 609"/>
                <a:gd name="T94" fmla="*/ 0 w 529"/>
                <a:gd name="T95" fmla="*/ 0 h 609"/>
                <a:gd name="T96" fmla="*/ 0 w 529"/>
                <a:gd name="T97" fmla="*/ 0 h 609"/>
                <a:gd name="T98" fmla="*/ 0 w 529"/>
                <a:gd name="T99" fmla="*/ 0 h 609"/>
                <a:gd name="T100" fmla="*/ 0 w 529"/>
                <a:gd name="T101" fmla="*/ 0 h 609"/>
                <a:gd name="T102" fmla="*/ 0 w 529"/>
                <a:gd name="T103" fmla="*/ 0 h 609"/>
                <a:gd name="T104" fmla="*/ 0 w 529"/>
                <a:gd name="T105" fmla="*/ 0 h 609"/>
                <a:gd name="T106" fmla="*/ 0 w 529"/>
                <a:gd name="T107" fmla="*/ 0 h 609"/>
                <a:gd name="T108" fmla="*/ 0 w 529"/>
                <a:gd name="T109" fmla="*/ 0 h 609"/>
                <a:gd name="T110" fmla="*/ 0 w 529"/>
                <a:gd name="T111" fmla="*/ 0 h 609"/>
                <a:gd name="T112" fmla="*/ 0 w 529"/>
                <a:gd name="T113" fmla="*/ 0 h 60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29" h="609">
                  <a:moveTo>
                    <a:pt x="529" y="316"/>
                  </a:moveTo>
                  <a:lnTo>
                    <a:pt x="116" y="316"/>
                  </a:lnTo>
                  <a:lnTo>
                    <a:pt x="118" y="337"/>
                  </a:lnTo>
                  <a:lnTo>
                    <a:pt x="121" y="356"/>
                  </a:lnTo>
                  <a:lnTo>
                    <a:pt x="126" y="374"/>
                  </a:lnTo>
                  <a:lnTo>
                    <a:pt x="132" y="392"/>
                  </a:lnTo>
                  <a:lnTo>
                    <a:pt x="141" y="408"/>
                  </a:lnTo>
                  <a:lnTo>
                    <a:pt x="150" y="424"/>
                  </a:lnTo>
                  <a:lnTo>
                    <a:pt x="161" y="437"/>
                  </a:lnTo>
                  <a:lnTo>
                    <a:pt x="173" y="450"/>
                  </a:lnTo>
                  <a:lnTo>
                    <a:pt x="185" y="462"/>
                  </a:lnTo>
                  <a:lnTo>
                    <a:pt x="201" y="472"/>
                  </a:lnTo>
                  <a:lnTo>
                    <a:pt x="216" y="481"/>
                  </a:lnTo>
                  <a:lnTo>
                    <a:pt x="233" y="488"/>
                  </a:lnTo>
                  <a:lnTo>
                    <a:pt x="249" y="493"/>
                  </a:lnTo>
                  <a:lnTo>
                    <a:pt x="268" y="496"/>
                  </a:lnTo>
                  <a:lnTo>
                    <a:pt x="287" y="499"/>
                  </a:lnTo>
                  <a:lnTo>
                    <a:pt x="306" y="500"/>
                  </a:lnTo>
                  <a:lnTo>
                    <a:pt x="322" y="500"/>
                  </a:lnTo>
                  <a:lnTo>
                    <a:pt x="335" y="499"/>
                  </a:lnTo>
                  <a:lnTo>
                    <a:pt x="349" y="498"/>
                  </a:lnTo>
                  <a:lnTo>
                    <a:pt x="363" y="495"/>
                  </a:lnTo>
                  <a:lnTo>
                    <a:pt x="378" y="493"/>
                  </a:lnTo>
                  <a:lnTo>
                    <a:pt x="391" y="490"/>
                  </a:lnTo>
                  <a:lnTo>
                    <a:pt x="405" y="487"/>
                  </a:lnTo>
                  <a:lnTo>
                    <a:pt x="417" y="482"/>
                  </a:lnTo>
                  <a:lnTo>
                    <a:pt x="430" y="478"/>
                  </a:lnTo>
                  <a:lnTo>
                    <a:pt x="444" y="472"/>
                  </a:lnTo>
                  <a:lnTo>
                    <a:pt x="456" y="467"/>
                  </a:lnTo>
                  <a:lnTo>
                    <a:pt x="470" y="460"/>
                  </a:lnTo>
                  <a:lnTo>
                    <a:pt x="494" y="445"/>
                  </a:lnTo>
                  <a:lnTo>
                    <a:pt x="519" y="429"/>
                  </a:lnTo>
                  <a:lnTo>
                    <a:pt x="519" y="543"/>
                  </a:lnTo>
                  <a:lnTo>
                    <a:pt x="506" y="550"/>
                  </a:lnTo>
                  <a:lnTo>
                    <a:pt x="492" y="558"/>
                  </a:lnTo>
                  <a:lnTo>
                    <a:pt x="478" y="566"/>
                  </a:lnTo>
                  <a:lnTo>
                    <a:pt x="465" y="573"/>
                  </a:lnTo>
                  <a:lnTo>
                    <a:pt x="452" y="578"/>
                  </a:lnTo>
                  <a:lnTo>
                    <a:pt x="440" y="585"/>
                  </a:lnTo>
                  <a:lnTo>
                    <a:pt x="425" y="590"/>
                  </a:lnTo>
                  <a:lnTo>
                    <a:pt x="412" y="593"/>
                  </a:lnTo>
                  <a:lnTo>
                    <a:pt x="399" y="597"/>
                  </a:lnTo>
                  <a:lnTo>
                    <a:pt x="386" y="600"/>
                  </a:lnTo>
                  <a:lnTo>
                    <a:pt x="370" y="603"/>
                  </a:lnTo>
                  <a:lnTo>
                    <a:pt x="355" y="604"/>
                  </a:lnTo>
                  <a:lnTo>
                    <a:pt x="339" y="607"/>
                  </a:lnTo>
                  <a:lnTo>
                    <a:pt x="324" y="608"/>
                  </a:lnTo>
                  <a:lnTo>
                    <a:pt x="306" y="609"/>
                  </a:lnTo>
                  <a:lnTo>
                    <a:pt x="289" y="609"/>
                  </a:lnTo>
                  <a:lnTo>
                    <a:pt x="266" y="608"/>
                  </a:lnTo>
                  <a:lnTo>
                    <a:pt x="242" y="607"/>
                  </a:lnTo>
                  <a:lnTo>
                    <a:pt x="222" y="603"/>
                  </a:lnTo>
                  <a:lnTo>
                    <a:pt x="202" y="599"/>
                  </a:lnTo>
                  <a:lnTo>
                    <a:pt x="182" y="593"/>
                  </a:lnTo>
                  <a:lnTo>
                    <a:pt x="164" y="587"/>
                  </a:lnTo>
                  <a:lnTo>
                    <a:pt x="148" y="577"/>
                  </a:lnTo>
                  <a:lnTo>
                    <a:pt x="131" y="568"/>
                  </a:lnTo>
                  <a:lnTo>
                    <a:pt x="117" y="558"/>
                  </a:lnTo>
                  <a:lnTo>
                    <a:pt x="104" y="546"/>
                  </a:lnTo>
                  <a:lnTo>
                    <a:pt x="90" y="535"/>
                  </a:lnTo>
                  <a:lnTo>
                    <a:pt x="78" y="522"/>
                  </a:lnTo>
                  <a:lnTo>
                    <a:pt x="66" y="507"/>
                  </a:lnTo>
                  <a:lnTo>
                    <a:pt x="55" y="492"/>
                  </a:lnTo>
                  <a:lnTo>
                    <a:pt x="45" y="477"/>
                  </a:lnTo>
                  <a:lnTo>
                    <a:pt x="36" y="461"/>
                  </a:lnTo>
                  <a:lnTo>
                    <a:pt x="27" y="442"/>
                  </a:lnTo>
                  <a:lnTo>
                    <a:pt x="21" y="425"/>
                  </a:lnTo>
                  <a:lnTo>
                    <a:pt x="13" y="407"/>
                  </a:lnTo>
                  <a:lnTo>
                    <a:pt x="9" y="386"/>
                  </a:lnTo>
                  <a:lnTo>
                    <a:pt x="4" y="367"/>
                  </a:lnTo>
                  <a:lnTo>
                    <a:pt x="2" y="347"/>
                  </a:lnTo>
                  <a:lnTo>
                    <a:pt x="0" y="324"/>
                  </a:lnTo>
                  <a:lnTo>
                    <a:pt x="0" y="304"/>
                  </a:lnTo>
                  <a:lnTo>
                    <a:pt x="0" y="287"/>
                  </a:lnTo>
                  <a:lnTo>
                    <a:pt x="1" y="269"/>
                  </a:lnTo>
                  <a:lnTo>
                    <a:pt x="2" y="254"/>
                  </a:lnTo>
                  <a:lnTo>
                    <a:pt x="4" y="240"/>
                  </a:lnTo>
                  <a:lnTo>
                    <a:pt x="7" y="224"/>
                  </a:lnTo>
                  <a:lnTo>
                    <a:pt x="10" y="209"/>
                  </a:lnTo>
                  <a:lnTo>
                    <a:pt x="15" y="195"/>
                  </a:lnTo>
                  <a:lnTo>
                    <a:pt x="20" y="181"/>
                  </a:lnTo>
                  <a:lnTo>
                    <a:pt x="24" y="168"/>
                  </a:lnTo>
                  <a:lnTo>
                    <a:pt x="30" y="155"/>
                  </a:lnTo>
                  <a:lnTo>
                    <a:pt x="36" y="141"/>
                  </a:lnTo>
                  <a:lnTo>
                    <a:pt x="43" y="129"/>
                  </a:lnTo>
                  <a:lnTo>
                    <a:pt x="50" y="118"/>
                  </a:lnTo>
                  <a:lnTo>
                    <a:pt x="57" y="107"/>
                  </a:lnTo>
                  <a:lnTo>
                    <a:pt x="66" y="95"/>
                  </a:lnTo>
                  <a:lnTo>
                    <a:pt x="76" y="84"/>
                  </a:lnTo>
                  <a:lnTo>
                    <a:pt x="86" y="74"/>
                  </a:lnTo>
                  <a:lnTo>
                    <a:pt x="96" y="65"/>
                  </a:lnTo>
                  <a:lnTo>
                    <a:pt x="106" y="57"/>
                  </a:lnTo>
                  <a:lnTo>
                    <a:pt x="117" y="49"/>
                  </a:lnTo>
                  <a:lnTo>
                    <a:pt x="127" y="41"/>
                  </a:lnTo>
                  <a:lnTo>
                    <a:pt x="140" y="33"/>
                  </a:lnTo>
                  <a:lnTo>
                    <a:pt x="151" y="27"/>
                  </a:lnTo>
                  <a:lnTo>
                    <a:pt x="163" y="21"/>
                  </a:lnTo>
                  <a:lnTo>
                    <a:pt x="175" y="17"/>
                  </a:lnTo>
                  <a:lnTo>
                    <a:pt x="188" y="12"/>
                  </a:lnTo>
                  <a:lnTo>
                    <a:pt x="202" y="9"/>
                  </a:lnTo>
                  <a:lnTo>
                    <a:pt x="215" y="6"/>
                  </a:lnTo>
                  <a:lnTo>
                    <a:pt x="229" y="4"/>
                  </a:lnTo>
                  <a:lnTo>
                    <a:pt x="244" y="3"/>
                  </a:lnTo>
                  <a:lnTo>
                    <a:pt x="259" y="1"/>
                  </a:lnTo>
                  <a:lnTo>
                    <a:pt x="273" y="0"/>
                  </a:lnTo>
                  <a:lnTo>
                    <a:pt x="288" y="1"/>
                  </a:lnTo>
                  <a:lnTo>
                    <a:pt x="301" y="3"/>
                  </a:lnTo>
                  <a:lnTo>
                    <a:pt x="314" y="4"/>
                  </a:lnTo>
                  <a:lnTo>
                    <a:pt x="328" y="6"/>
                  </a:lnTo>
                  <a:lnTo>
                    <a:pt x="342" y="9"/>
                  </a:lnTo>
                  <a:lnTo>
                    <a:pt x="354" y="12"/>
                  </a:lnTo>
                  <a:lnTo>
                    <a:pt x="366" y="16"/>
                  </a:lnTo>
                  <a:lnTo>
                    <a:pt x="379" y="21"/>
                  </a:lnTo>
                  <a:lnTo>
                    <a:pt x="390" y="27"/>
                  </a:lnTo>
                  <a:lnTo>
                    <a:pt x="401" y="32"/>
                  </a:lnTo>
                  <a:lnTo>
                    <a:pt x="411" y="40"/>
                  </a:lnTo>
                  <a:lnTo>
                    <a:pt x="421" y="47"/>
                  </a:lnTo>
                  <a:lnTo>
                    <a:pt x="431" y="55"/>
                  </a:lnTo>
                  <a:lnTo>
                    <a:pt x="442" y="63"/>
                  </a:lnTo>
                  <a:lnTo>
                    <a:pt x="451" y="72"/>
                  </a:lnTo>
                  <a:lnTo>
                    <a:pt x="460" y="82"/>
                  </a:lnTo>
                  <a:lnTo>
                    <a:pt x="467" y="93"/>
                  </a:lnTo>
                  <a:lnTo>
                    <a:pt x="475" y="104"/>
                  </a:lnTo>
                  <a:lnTo>
                    <a:pt x="483" y="115"/>
                  </a:lnTo>
                  <a:lnTo>
                    <a:pt x="489" y="127"/>
                  </a:lnTo>
                  <a:lnTo>
                    <a:pt x="496" y="139"/>
                  </a:lnTo>
                  <a:lnTo>
                    <a:pt x="503" y="151"/>
                  </a:lnTo>
                  <a:lnTo>
                    <a:pt x="507" y="165"/>
                  </a:lnTo>
                  <a:lnTo>
                    <a:pt x="511" y="178"/>
                  </a:lnTo>
                  <a:lnTo>
                    <a:pt x="516" y="192"/>
                  </a:lnTo>
                  <a:lnTo>
                    <a:pt x="519" y="206"/>
                  </a:lnTo>
                  <a:lnTo>
                    <a:pt x="523" y="222"/>
                  </a:lnTo>
                  <a:lnTo>
                    <a:pt x="525" y="236"/>
                  </a:lnTo>
                  <a:lnTo>
                    <a:pt x="527" y="252"/>
                  </a:lnTo>
                  <a:lnTo>
                    <a:pt x="528" y="268"/>
                  </a:lnTo>
                  <a:lnTo>
                    <a:pt x="529" y="285"/>
                  </a:lnTo>
                  <a:lnTo>
                    <a:pt x="529" y="301"/>
                  </a:lnTo>
                  <a:lnTo>
                    <a:pt x="529" y="316"/>
                  </a:lnTo>
                  <a:close/>
                  <a:moveTo>
                    <a:pt x="118" y="246"/>
                  </a:moveTo>
                  <a:lnTo>
                    <a:pt x="414" y="246"/>
                  </a:lnTo>
                  <a:lnTo>
                    <a:pt x="412" y="230"/>
                  </a:lnTo>
                  <a:lnTo>
                    <a:pt x="410" y="213"/>
                  </a:lnTo>
                  <a:lnTo>
                    <a:pt x="407" y="199"/>
                  </a:lnTo>
                  <a:lnTo>
                    <a:pt x="401" y="186"/>
                  </a:lnTo>
                  <a:lnTo>
                    <a:pt x="396" y="172"/>
                  </a:lnTo>
                  <a:lnTo>
                    <a:pt x="389" y="160"/>
                  </a:lnTo>
                  <a:lnTo>
                    <a:pt x="381" y="149"/>
                  </a:lnTo>
                  <a:lnTo>
                    <a:pt x="373" y="139"/>
                  </a:lnTo>
                  <a:lnTo>
                    <a:pt x="363" y="130"/>
                  </a:lnTo>
                  <a:lnTo>
                    <a:pt x="353" y="123"/>
                  </a:lnTo>
                  <a:lnTo>
                    <a:pt x="342" y="116"/>
                  </a:lnTo>
                  <a:lnTo>
                    <a:pt x="330" y="112"/>
                  </a:lnTo>
                  <a:lnTo>
                    <a:pt x="316" y="107"/>
                  </a:lnTo>
                  <a:lnTo>
                    <a:pt x="302" y="104"/>
                  </a:lnTo>
                  <a:lnTo>
                    <a:pt x="289" y="103"/>
                  </a:lnTo>
                  <a:lnTo>
                    <a:pt x="273" y="102"/>
                  </a:lnTo>
                  <a:lnTo>
                    <a:pt x="258" y="103"/>
                  </a:lnTo>
                  <a:lnTo>
                    <a:pt x="242" y="104"/>
                  </a:lnTo>
                  <a:lnTo>
                    <a:pt x="229" y="107"/>
                  </a:lnTo>
                  <a:lnTo>
                    <a:pt x="216" y="112"/>
                  </a:lnTo>
                  <a:lnTo>
                    <a:pt x="204" y="116"/>
                  </a:lnTo>
                  <a:lnTo>
                    <a:pt x="192" y="123"/>
                  </a:lnTo>
                  <a:lnTo>
                    <a:pt x="181" y="130"/>
                  </a:lnTo>
                  <a:lnTo>
                    <a:pt x="171" y="139"/>
                  </a:lnTo>
                  <a:lnTo>
                    <a:pt x="161" y="149"/>
                  </a:lnTo>
                  <a:lnTo>
                    <a:pt x="153" y="160"/>
                  </a:lnTo>
                  <a:lnTo>
                    <a:pt x="145" y="172"/>
                  </a:lnTo>
                  <a:lnTo>
                    <a:pt x="138" y="186"/>
                  </a:lnTo>
                  <a:lnTo>
                    <a:pt x="131" y="199"/>
                  </a:lnTo>
                  <a:lnTo>
                    <a:pt x="126" y="213"/>
                  </a:lnTo>
                  <a:lnTo>
                    <a:pt x="121" y="230"/>
                  </a:lnTo>
                  <a:lnTo>
                    <a:pt x="118" y="246"/>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39" name="Freeform 243">
              <a:extLst>
                <a:ext uri="{FF2B5EF4-FFF2-40B4-BE49-F238E27FC236}">
                  <a16:creationId xmlns:a16="http://schemas.microsoft.com/office/drawing/2014/main" id="{326CCBC9-4C88-485F-9588-CD4C0D935A2F}"/>
                </a:ext>
              </a:extLst>
            </p:cNvPr>
            <p:cNvSpPr>
              <a:spLocks noChangeAspect="1" noEditPoints="1"/>
            </p:cNvSpPr>
            <p:nvPr/>
          </p:nvSpPr>
          <p:spPr bwMode="auto">
            <a:xfrm>
              <a:off x="895" y="1299"/>
              <a:ext cx="19" cy="120"/>
            </a:xfrm>
            <a:custGeom>
              <a:avLst/>
              <a:gdLst>
                <a:gd name="T0" fmla="*/ 0 w 138"/>
                <a:gd name="T1" fmla="*/ 0 h 835"/>
                <a:gd name="T2" fmla="*/ 0 w 138"/>
                <a:gd name="T3" fmla="*/ 0 h 835"/>
                <a:gd name="T4" fmla="*/ 0 w 138"/>
                <a:gd name="T5" fmla="*/ 0 h 835"/>
                <a:gd name="T6" fmla="*/ 0 w 138"/>
                <a:gd name="T7" fmla="*/ 0 h 835"/>
                <a:gd name="T8" fmla="*/ 0 w 138"/>
                <a:gd name="T9" fmla="*/ 0 h 835"/>
                <a:gd name="T10" fmla="*/ 0 w 138"/>
                <a:gd name="T11" fmla="*/ 0 h 835"/>
                <a:gd name="T12" fmla="*/ 0 w 138"/>
                <a:gd name="T13" fmla="*/ 0 h 835"/>
                <a:gd name="T14" fmla="*/ 0 w 138"/>
                <a:gd name="T15" fmla="*/ 0 h 835"/>
                <a:gd name="T16" fmla="*/ 0 w 138"/>
                <a:gd name="T17" fmla="*/ 0 h 835"/>
                <a:gd name="T18" fmla="*/ 0 w 138"/>
                <a:gd name="T19" fmla="*/ 0 h 835"/>
                <a:gd name="T20" fmla="*/ 0 w 138"/>
                <a:gd name="T21" fmla="*/ 0 h 835"/>
                <a:gd name="T22" fmla="*/ 0 w 138"/>
                <a:gd name="T23" fmla="*/ 0 h 835"/>
                <a:gd name="T24" fmla="*/ 0 w 138"/>
                <a:gd name="T25" fmla="*/ 0 h 835"/>
                <a:gd name="T26" fmla="*/ 0 w 138"/>
                <a:gd name="T27" fmla="*/ 0 h 835"/>
                <a:gd name="T28" fmla="*/ 0 w 138"/>
                <a:gd name="T29" fmla="*/ 0 h 835"/>
                <a:gd name="T30" fmla="*/ 0 w 138"/>
                <a:gd name="T31" fmla="*/ 0 h 835"/>
                <a:gd name="T32" fmla="*/ 0 w 138"/>
                <a:gd name="T33" fmla="*/ 0 h 835"/>
                <a:gd name="T34" fmla="*/ 0 w 138"/>
                <a:gd name="T35" fmla="*/ 0 h 835"/>
                <a:gd name="T36" fmla="*/ 0 w 138"/>
                <a:gd name="T37" fmla="*/ 0 h 835"/>
                <a:gd name="T38" fmla="*/ 0 w 138"/>
                <a:gd name="T39" fmla="*/ 0 h 835"/>
                <a:gd name="T40" fmla="*/ 0 w 138"/>
                <a:gd name="T41" fmla="*/ 0 h 835"/>
                <a:gd name="T42" fmla="*/ 0 w 138"/>
                <a:gd name="T43" fmla="*/ 0 h 835"/>
                <a:gd name="T44" fmla="*/ 0 w 138"/>
                <a:gd name="T45" fmla="*/ 0 h 835"/>
                <a:gd name="T46" fmla="*/ 0 w 138"/>
                <a:gd name="T47" fmla="*/ 0 h 835"/>
                <a:gd name="T48" fmla="*/ 0 w 138"/>
                <a:gd name="T49" fmla="*/ 0 h 835"/>
                <a:gd name="T50" fmla="*/ 0 w 138"/>
                <a:gd name="T51" fmla="*/ 0 h 835"/>
                <a:gd name="T52" fmla="*/ 0 w 138"/>
                <a:gd name="T53" fmla="*/ 0 h 835"/>
                <a:gd name="T54" fmla="*/ 0 w 138"/>
                <a:gd name="T55" fmla="*/ 0 h 835"/>
                <a:gd name="T56" fmla="*/ 0 w 138"/>
                <a:gd name="T57" fmla="*/ 0 h 835"/>
                <a:gd name="T58" fmla="*/ 0 w 138"/>
                <a:gd name="T59" fmla="*/ 0 h 835"/>
                <a:gd name="T60" fmla="*/ 0 w 138"/>
                <a:gd name="T61" fmla="*/ 0 h 835"/>
                <a:gd name="T62" fmla="*/ 0 w 138"/>
                <a:gd name="T63" fmla="*/ 0 h 835"/>
                <a:gd name="T64" fmla="*/ 0 w 138"/>
                <a:gd name="T65" fmla="*/ 0 h 835"/>
                <a:gd name="T66" fmla="*/ 0 w 138"/>
                <a:gd name="T67" fmla="*/ 0 h 835"/>
                <a:gd name="T68" fmla="*/ 0 w 138"/>
                <a:gd name="T69" fmla="*/ 0 h 83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38" h="835">
                  <a:moveTo>
                    <a:pt x="67" y="0"/>
                  </a:moveTo>
                  <a:lnTo>
                    <a:pt x="75" y="0"/>
                  </a:lnTo>
                  <a:lnTo>
                    <a:pt x="82" y="2"/>
                  </a:lnTo>
                  <a:lnTo>
                    <a:pt x="88" y="3"/>
                  </a:lnTo>
                  <a:lnTo>
                    <a:pt x="95" y="5"/>
                  </a:lnTo>
                  <a:lnTo>
                    <a:pt x="102" y="8"/>
                  </a:lnTo>
                  <a:lnTo>
                    <a:pt x="107" y="12"/>
                  </a:lnTo>
                  <a:lnTo>
                    <a:pt x="113" y="15"/>
                  </a:lnTo>
                  <a:lnTo>
                    <a:pt x="117" y="19"/>
                  </a:lnTo>
                  <a:lnTo>
                    <a:pt x="121" y="25"/>
                  </a:lnTo>
                  <a:lnTo>
                    <a:pt x="126" y="31"/>
                  </a:lnTo>
                  <a:lnTo>
                    <a:pt x="129" y="37"/>
                  </a:lnTo>
                  <a:lnTo>
                    <a:pt x="132" y="42"/>
                  </a:lnTo>
                  <a:lnTo>
                    <a:pt x="135" y="48"/>
                  </a:lnTo>
                  <a:lnTo>
                    <a:pt x="136" y="55"/>
                  </a:lnTo>
                  <a:lnTo>
                    <a:pt x="137" y="61"/>
                  </a:lnTo>
                  <a:lnTo>
                    <a:pt x="138" y="68"/>
                  </a:lnTo>
                  <a:lnTo>
                    <a:pt x="137" y="75"/>
                  </a:lnTo>
                  <a:lnTo>
                    <a:pt x="136" y="82"/>
                  </a:lnTo>
                  <a:lnTo>
                    <a:pt x="135" y="88"/>
                  </a:lnTo>
                  <a:lnTo>
                    <a:pt x="132" y="95"/>
                  </a:lnTo>
                  <a:lnTo>
                    <a:pt x="129" y="101"/>
                  </a:lnTo>
                  <a:lnTo>
                    <a:pt x="126" y="106"/>
                  </a:lnTo>
                  <a:lnTo>
                    <a:pt x="121" y="112"/>
                  </a:lnTo>
                  <a:lnTo>
                    <a:pt x="117" y="117"/>
                  </a:lnTo>
                  <a:lnTo>
                    <a:pt x="113" y="122"/>
                  </a:lnTo>
                  <a:lnTo>
                    <a:pt x="107" y="126"/>
                  </a:lnTo>
                  <a:lnTo>
                    <a:pt x="102" y="129"/>
                  </a:lnTo>
                  <a:lnTo>
                    <a:pt x="95" y="132"/>
                  </a:lnTo>
                  <a:lnTo>
                    <a:pt x="88" y="134"/>
                  </a:lnTo>
                  <a:lnTo>
                    <a:pt x="82" y="136"/>
                  </a:lnTo>
                  <a:lnTo>
                    <a:pt x="75" y="137"/>
                  </a:lnTo>
                  <a:lnTo>
                    <a:pt x="67" y="137"/>
                  </a:lnTo>
                  <a:lnTo>
                    <a:pt x="62" y="137"/>
                  </a:lnTo>
                  <a:lnTo>
                    <a:pt x="55" y="136"/>
                  </a:lnTo>
                  <a:lnTo>
                    <a:pt x="49" y="134"/>
                  </a:lnTo>
                  <a:lnTo>
                    <a:pt x="43" y="132"/>
                  </a:lnTo>
                  <a:lnTo>
                    <a:pt x="38" y="129"/>
                  </a:lnTo>
                  <a:lnTo>
                    <a:pt x="31" y="126"/>
                  </a:lnTo>
                  <a:lnTo>
                    <a:pt x="25" y="122"/>
                  </a:lnTo>
                  <a:lnTo>
                    <a:pt x="20" y="117"/>
                  </a:lnTo>
                  <a:lnTo>
                    <a:pt x="16" y="112"/>
                  </a:lnTo>
                  <a:lnTo>
                    <a:pt x="11" y="106"/>
                  </a:lnTo>
                  <a:lnTo>
                    <a:pt x="8" y="101"/>
                  </a:lnTo>
                  <a:lnTo>
                    <a:pt x="6" y="94"/>
                  </a:lnTo>
                  <a:lnTo>
                    <a:pt x="3" y="88"/>
                  </a:lnTo>
                  <a:lnTo>
                    <a:pt x="1" y="81"/>
                  </a:lnTo>
                  <a:lnTo>
                    <a:pt x="1" y="74"/>
                  </a:lnTo>
                  <a:lnTo>
                    <a:pt x="0" y="68"/>
                  </a:lnTo>
                  <a:lnTo>
                    <a:pt x="1" y="62"/>
                  </a:lnTo>
                  <a:lnTo>
                    <a:pt x="1" y="56"/>
                  </a:lnTo>
                  <a:lnTo>
                    <a:pt x="3" y="49"/>
                  </a:lnTo>
                  <a:lnTo>
                    <a:pt x="6" y="43"/>
                  </a:lnTo>
                  <a:lnTo>
                    <a:pt x="8" y="38"/>
                  </a:lnTo>
                  <a:lnTo>
                    <a:pt x="11" y="32"/>
                  </a:lnTo>
                  <a:lnTo>
                    <a:pt x="16" y="26"/>
                  </a:lnTo>
                  <a:lnTo>
                    <a:pt x="20" y="20"/>
                  </a:lnTo>
                  <a:lnTo>
                    <a:pt x="25" y="16"/>
                  </a:lnTo>
                  <a:lnTo>
                    <a:pt x="31" y="12"/>
                  </a:lnTo>
                  <a:lnTo>
                    <a:pt x="38" y="8"/>
                  </a:lnTo>
                  <a:lnTo>
                    <a:pt x="43" y="5"/>
                  </a:lnTo>
                  <a:lnTo>
                    <a:pt x="49" y="3"/>
                  </a:lnTo>
                  <a:lnTo>
                    <a:pt x="55" y="2"/>
                  </a:lnTo>
                  <a:lnTo>
                    <a:pt x="62" y="0"/>
                  </a:lnTo>
                  <a:lnTo>
                    <a:pt x="67" y="0"/>
                  </a:lnTo>
                  <a:close/>
                  <a:moveTo>
                    <a:pt x="10" y="247"/>
                  </a:moveTo>
                  <a:lnTo>
                    <a:pt x="127" y="247"/>
                  </a:lnTo>
                  <a:lnTo>
                    <a:pt x="127" y="835"/>
                  </a:lnTo>
                  <a:lnTo>
                    <a:pt x="10" y="835"/>
                  </a:lnTo>
                  <a:lnTo>
                    <a:pt x="10" y="247"/>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40" name="Freeform 244">
              <a:extLst>
                <a:ext uri="{FF2B5EF4-FFF2-40B4-BE49-F238E27FC236}">
                  <a16:creationId xmlns:a16="http://schemas.microsoft.com/office/drawing/2014/main" id="{8F6521D3-2D51-4ACA-A13C-0BA82B8D1473}"/>
                </a:ext>
              </a:extLst>
            </p:cNvPr>
            <p:cNvSpPr>
              <a:spLocks noChangeAspect="1"/>
            </p:cNvSpPr>
            <p:nvPr/>
          </p:nvSpPr>
          <p:spPr bwMode="auto">
            <a:xfrm>
              <a:off x="936" y="1333"/>
              <a:ext cx="71" cy="86"/>
            </a:xfrm>
            <a:custGeom>
              <a:avLst/>
              <a:gdLst>
                <a:gd name="T0" fmla="*/ 0 w 494"/>
                <a:gd name="T1" fmla="*/ 0 h 600"/>
                <a:gd name="T2" fmla="*/ 0 w 494"/>
                <a:gd name="T3" fmla="*/ 0 h 600"/>
                <a:gd name="T4" fmla="*/ 0 w 494"/>
                <a:gd name="T5" fmla="*/ 0 h 600"/>
                <a:gd name="T6" fmla="*/ 0 w 494"/>
                <a:gd name="T7" fmla="*/ 0 h 600"/>
                <a:gd name="T8" fmla="*/ 0 w 494"/>
                <a:gd name="T9" fmla="*/ 0 h 600"/>
                <a:gd name="T10" fmla="*/ 0 w 494"/>
                <a:gd name="T11" fmla="*/ 0 h 600"/>
                <a:gd name="T12" fmla="*/ 0 w 494"/>
                <a:gd name="T13" fmla="*/ 0 h 600"/>
                <a:gd name="T14" fmla="*/ 0 w 494"/>
                <a:gd name="T15" fmla="*/ 0 h 600"/>
                <a:gd name="T16" fmla="*/ 0 w 494"/>
                <a:gd name="T17" fmla="*/ 0 h 600"/>
                <a:gd name="T18" fmla="*/ 0 w 494"/>
                <a:gd name="T19" fmla="*/ 0 h 600"/>
                <a:gd name="T20" fmla="*/ 0 w 494"/>
                <a:gd name="T21" fmla="*/ 0 h 600"/>
                <a:gd name="T22" fmla="*/ 0 w 494"/>
                <a:gd name="T23" fmla="*/ 0 h 600"/>
                <a:gd name="T24" fmla="*/ 0 w 494"/>
                <a:gd name="T25" fmla="*/ 0 h 600"/>
                <a:gd name="T26" fmla="*/ 0 w 494"/>
                <a:gd name="T27" fmla="*/ 0 h 600"/>
                <a:gd name="T28" fmla="*/ 0 w 494"/>
                <a:gd name="T29" fmla="*/ 0 h 600"/>
                <a:gd name="T30" fmla="*/ 0 w 494"/>
                <a:gd name="T31" fmla="*/ 0 h 600"/>
                <a:gd name="T32" fmla="*/ 0 w 494"/>
                <a:gd name="T33" fmla="*/ 0 h 600"/>
                <a:gd name="T34" fmla="*/ 0 w 494"/>
                <a:gd name="T35" fmla="*/ 0 h 600"/>
                <a:gd name="T36" fmla="*/ 0 w 494"/>
                <a:gd name="T37" fmla="*/ 0 h 600"/>
                <a:gd name="T38" fmla="*/ 0 w 494"/>
                <a:gd name="T39" fmla="*/ 0 h 600"/>
                <a:gd name="T40" fmla="*/ 0 w 494"/>
                <a:gd name="T41" fmla="*/ 0 h 600"/>
                <a:gd name="T42" fmla="*/ 0 w 494"/>
                <a:gd name="T43" fmla="*/ 0 h 600"/>
                <a:gd name="T44" fmla="*/ 0 w 494"/>
                <a:gd name="T45" fmla="*/ 0 h 600"/>
                <a:gd name="T46" fmla="*/ 0 w 494"/>
                <a:gd name="T47" fmla="*/ 0 h 600"/>
                <a:gd name="T48" fmla="*/ 0 w 494"/>
                <a:gd name="T49" fmla="*/ 0 h 600"/>
                <a:gd name="T50" fmla="*/ 0 w 494"/>
                <a:gd name="T51" fmla="*/ 0 h 600"/>
                <a:gd name="T52" fmla="*/ 0 w 494"/>
                <a:gd name="T53" fmla="*/ 0 h 600"/>
                <a:gd name="T54" fmla="*/ 0 w 494"/>
                <a:gd name="T55" fmla="*/ 0 h 600"/>
                <a:gd name="T56" fmla="*/ 0 w 494"/>
                <a:gd name="T57" fmla="*/ 0 h 600"/>
                <a:gd name="T58" fmla="*/ 0 w 494"/>
                <a:gd name="T59" fmla="*/ 0 h 600"/>
                <a:gd name="T60" fmla="*/ 0 w 494"/>
                <a:gd name="T61" fmla="*/ 0 h 600"/>
                <a:gd name="T62" fmla="*/ 0 w 494"/>
                <a:gd name="T63" fmla="*/ 0 h 600"/>
                <a:gd name="T64" fmla="*/ 0 w 494"/>
                <a:gd name="T65" fmla="*/ 0 h 600"/>
                <a:gd name="T66" fmla="*/ 0 w 494"/>
                <a:gd name="T67" fmla="*/ 0 h 600"/>
                <a:gd name="T68" fmla="*/ 0 w 494"/>
                <a:gd name="T69" fmla="*/ 0 h 600"/>
                <a:gd name="T70" fmla="*/ 0 w 494"/>
                <a:gd name="T71" fmla="*/ 0 h 600"/>
                <a:gd name="T72" fmla="*/ 0 w 494"/>
                <a:gd name="T73" fmla="*/ 0 h 600"/>
                <a:gd name="T74" fmla="*/ 0 w 494"/>
                <a:gd name="T75" fmla="*/ 0 h 600"/>
                <a:gd name="T76" fmla="*/ 0 w 494"/>
                <a:gd name="T77" fmla="*/ 0 h 600"/>
                <a:gd name="T78" fmla="*/ 0 w 494"/>
                <a:gd name="T79" fmla="*/ 0 h 60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94" h="600">
                  <a:moveTo>
                    <a:pt x="119" y="12"/>
                  </a:moveTo>
                  <a:lnTo>
                    <a:pt x="119" y="86"/>
                  </a:lnTo>
                  <a:lnTo>
                    <a:pt x="128" y="76"/>
                  </a:lnTo>
                  <a:lnTo>
                    <a:pt x="138" y="66"/>
                  </a:lnTo>
                  <a:lnTo>
                    <a:pt x="148" y="58"/>
                  </a:lnTo>
                  <a:lnTo>
                    <a:pt x="158" y="50"/>
                  </a:lnTo>
                  <a:lnTo>
                    <a:pt x="170" y="42"/>
                  </a:lnTo>
                  <a:lnTo>
                    <a:pt x="180" y="33"/>
                  </a:lnTo>
                  <a:lnTo>
                    <a:pt x="191" y="28"/>
                  </a:lnTo>
                  <a:lnTo>
                    <a:pt x="202" y="22"/>
                  </a:lnTo>
                  <a:lnTo>
                    <a:pt x="213" y="17"/>
                  </a:lnTo>
                  <a:lnTo>
                    <a:pt x="224" y="12"/>
                  </a:lnTo>
                  <a:lnTo>
                    <a:pt x="236" y="9"/>
                  </a:lnTo>
                  <a:lnTo>
                    <a:pt x="247" y="6"/>
                  </a:lnTo>
                  <a:lnTo>
                    <a:pt x="259" y="4"/>
                  </a:lnTo>
                  <a:lnTo>
                    <a:pt x="270" y="3"/>
                  </a:lnTo>
                  <a:lnTo>
                    <a:pt x="282" y="1"/>
                  </a:lnTo>
                  <a:lnTo>
                    <a:pt x="296" y="0"/>
                  </a:lnTo>
                  <a:lnTo>
                    <a:pt x="309" y="1"/>
                  </a:lnTo>
                  <a:lnTo>
                    <a:pt x="322" y="3"/>
                  </a:lnTo>
                  <a:lnTo>
                    <a:pt x="335" y="5"/>
                  </a:lnTo>
                  <a:lnTo>
                    <a:pt x="349" y="8"/>
                  </a:lnTo>
                  <a:lnTo>
                    <a:pt x="362" y="11"/>
                  </a:lnTo>
                  <a:lnTo>
                    <a:pt x="374" y="17"/>
                  </a:lnTo>
                  <a:lnTo>
                    <a:pt x="385" y="22"/>
                  </a:lnTo>
                  <a:lnTo>
                    <a:pt x="397" y="29"/>
                  </a:lnTo>
                  <a:lnTo>
                    <a:pt x="409" y="37"/>
                  </a:lnTo>
                  <a:lnTo>
                    <a:pt x="420" y="46"/>
                  </a:lnTo>
                  <a:lnTo>
                    <a:pt x="430" y="53"/>
                  </a:lnTo>
                  <a:lnTo>
                    <a:pt x="439" y="63"/>
                  </a:lnTo>
                  <a:lnTo>
                    <a:pt x="448" y="73"/>
                  </a:lnTo>
                  <a:lnTo>
                    <a:pt x="456" y="83"/>
                  </a:lnTo>
                  <a:lnTo>
                    <a:pt x="462" y="94"/>
                  </a:lnTo>
                  <a:lnTo>
                    <a:pt x="470" y="107"/>
                  </a:lnTo>
                  <a:lnTo>
                    <a:pt x="475" y="120"/>
                  </a:lnTo>
                  <a:lnTo>
                    <a:pt x="481" y="135"/>
                  </a:lnTo>
                  <a:lnTo>
                    <a:pt x="484" y="151"/>
                  </a:lnTo>
                  <a:lnTo>
                    <a:pt x="488" y="171"/>
                  </a:lnTo>
                  <a:lnTo>
                    <a:pt x="491" y="191"/>
                  </a:lnTo>
                  <a:lnTo>
                    <a:pt x="493" y="213"/>
                  </a:lnTo>
                  <a:lnTo>
                    <a:pt x="494" y="238"/>
                  </a:lnTo>
                  <a:lnTo>
                    <a:pt x="494" y="264"/>
                  </a:lnTo>
                  <a:lnTo>
                    <a:pt x="494" y="600"/>
                  </a:lnTo>
                  <a:lnTo>
                    <a:pt x="377" y="600"/>
                  </a:lnTo>
                  <a:lnTo>
                    <a:pt x="377" y="265"/>
                  </a:lnTo>
                  <a:lnTo>
                    <a:pt x="377" y="244"/>
                  </a:lnTo>
                  <a:lnTo>
                    <a:pt x="376" y="224"/>
                  </a:lnTo>
                  <a:lnTo>
                    <a:pt x="374" y="204"/>
                  </a:lnTo>
                  <a:lnTo>
                    <a:pt x="371" y="188"/>
                  </a:lnTo>
                  <a:lnTo>
                    <a:pt x="367" y="173"/>
                  </a:lnTo>
                  <a:lnTo>
                    <a:pt x="363" y="159"/>
                  </a:lnTo>
                  <a:lnTo>
                    <a:pt x="357" y="147"/>
                  </a:lnTo>
                  <a:lnTo>
                    <a:pt x="351" y="136"/>
                  </a:lnTo>
                  <a:lnTo>
                    <a:pt x="342" y="127"/>
                  </a:lnTo>
                  <a:lnTo>
                    <a:pt x="334" y="119"/>
                  </a:lnTo>
                  <a:lnTo>
                    <a:pt x="324" y="113"/>
                  </a:lnTo>
                  <a:lnTo>
                    <a:pt x="313" y="107"/>
                  </a:lnTo>
                  <a:lnTo>
                    <a:pt x="302" y="104"/>
                  </a:lnTo>
                  <a:lnTo>
                    <a:pt x="289" y="101"/>
                  </a:lnTo>
                  <a:lnTo>
                    <a:pt x="274" y="98"/>
                  </a:lnTo>
                  <a:lnTo>
                    <a:pt x="258" y="98"/>
                  </a:lnTo>
                  <a:lnTo>
                    <a:pt x="248" y="98"/>
                  </a:lnTo>
                  <a:lnTo>
                    <a:pt x="238" y="100"/>
                  </a:lnTo>
                  <a:lnTo>
                    <a:pt x="228" y="101"/>
                  </a:lnTo>
                  <a:lnTo>
                    <a:pt x="219" y="103"/>
                  </a:lnTo>
                  <a:lnTo>
                    <a:pt x="209" y="106"/>
                  </a:lnTo>
                  <a:lnTo>
                    <a:pt x="200" y="109"/>
                  </a:lnTo>
                  <a:lnTo>
                    <a:pt x="191" y="114"/>
                  </a:lnTo>
                  <a:lnTo>
                    <a:pt x="182" y="118"/>
                  </a:lnTo>
                  <a:lnTo>
                    <a:pt x="174" y="124"/>
                  </a:lnTo>
                  <a:lnTo>
                    <a:pt x="166" y="130"/>
                  </a:lnTo>
                  <a:lnTo>
                    <a:pt x="157" y="137"/>
                  </a:lnTo>
                  <a:lnTo>
                    <a:pt x="149" y="144"/>
                  </a:lnTo>
                  <a:lnTo>
                    <a:pt x="141" y="151"/>
                  </a:lnTo>
                  <a:lnTo>
                    <a:pt x="134" y="161"/>
                  </a:lnTo>
                  <a:lnTo>
                    <a:pt x="126" y="170"/>
                  </a:lnTo>
                  <a:lnTo>
                    <a:pt x="119" y="180"/>
                  </a:lnTo>
                  <a:lnTo>
                    <a:pt x="119" y="600"/>
                  </a:lnTo>
                  <a:lnTo>
                    <a:pt x="0" y="600"/>
                  </a:lnTo>
                  <a:lnTo>
                    <a:pt x="0" y="12"/>
                  </a:lnTo>
                  <a:lnTo>
                    <a:pt x="119" y="12"/>
                  </a:lnTo>
                  <a:close/>
                </a:path>
              </a:pathLst>
            </a:custGeom>
            <a:solidFill>
              <a:srgbClr val="2827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41" name="Rectangle 245">
              <a:extLst>
                <a:ext uri="{FF2B5EF4-FFF2-40B4-BE49-F238E27FC236}">
                  <a16:creationId xmlns:a16="http://schemas.microsoft.com/office/drawing/2014/main" id="{CC825234-2344-4A80-9E1D-B47D60DA1162}"/>
                </a:ext>
              </a:extLst>
            </p:cNvPr>
            <p:cNvSpPr>
              <a:spLocks noChangeAspect="1" noChangeArrowheads="1"/>
            </p:cNvSpPr>
            <p:nvPr/>
          </p:nvSpPr>
          <p:spPr bwMode="auto">
            <a:xfrm>
              <a:off x="1108" y="1291"/>
              <a:ext cx="18" cy="128"/>
            </a:xfrm>
            <a:prstGeom prst="rect">
              <a:avLst/>
            </a:prstGeom>
            <a:solidFill>
              <a:srgbClr val="28272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de-DE"/>
            </a:p>
          </p:txBody>
        </p:sp>
      </p:grpSp>
    </p:spTree>
    <p:extLst>
      <p:ext uri="{BB962C8B-B14F-4D97-AF65-F5344CB8AC3E}">
        <p14:creationId xmlns:p14="http://schemas.microsoft.com/office/powerpoint/2010/main" val="427379043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Words>
  <Application>Microsoft Office PowerPoint</Application>
  <PresentationFormat>Breitbild</PresentationFormat>
  <Paragraphs>4</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vt:lpstr>
      <vt:lpstr>  Zeitplan: 9:30 Uhr Hallenöffnung 10:00 Uhr Eltern-Kinderturnen 10:30 Uhr Purzelturnen 3 Jahre 11:00 Uhr Tanzzwerge 11:30 Uhr Purzelturnen 4 Jahre   12:00 – 13:00 Uhr Mittagspause   13:00 Uhr Mädchenturnen 1  13:30 Uhr Rope Skipping Minifrogs 14:00 Uhr Bubenturnen 14:30 Uhr Mädchen Förderturnen   15:00 Uhr – 15:30 Uhr Kaffeepause   15:30 Uhr Mädchenturnen 2 und 4 16:00 Uhr Jazz-Mäuse  16:30 Uhr Mädchenturnen 3 und 5 17:00 Uhr Leistungsturnen weiblich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Zeitplan: 9:30 Uhr Hallenöffnung 10:00 Uhr Eltern-Kinderturnen 10:30 Uhr Purzelturnen 3 Jahre 11:00 Uhr Tanzzwerge 11:30 Uhr Purzelturnen 4 Jahre   12:00 – 13:00 Uhr Mittagspause   13:00 Uhr Mädchenturnen 1  13:30 Uhr Rope Skipping Minifrogs 14:00 Uhr Bubenturnen 14:30 Uhr Mädchen Förderturnen   15:00 Uhr – 15:30 Uhr Kaffeepause   15:30 Uhr Mädchenturnen 2 und 4 16:00 Uhr Jazz-Mäuse  16:30 Uhr Mädchenturnen 3 und 5 17:00 Uhr Leistungsturnen weiblich </dc:title>
  <dc:creator>Dieter Ruckelshausen</dc:creator>
  <cp:lastModifiedBy>Dieter Ruckelshausen</cp:lastModifiedBy>
  <cp:revision>2</cp:revision>
  <dcterms:created xsi:type="dcterms:W3CDTF">2021-10-22T12:21:18Z</dcterms:created>
  <dcterms:modified xsi:type="dcterms:W3CDTF">2021-10-22T12:43:59Z</dcterms:modified>
</cp:coreProperties>
</file>